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9"/>
  </p:notesMasterIdLst>
  <p:sldIdLst>
    <p:sldId id="256" r:id="rId2"/>
    <p:sldId id="306" r:id="rId3"/>
    <p:sldId id="307" r:id="rId4"/>
    <p:sldId id="305" r:id="rId5"/>
    <p:sldId id="308" r:id="rId6"/>
    <p:sldId id="309" r:id="rId7"/>
    <p:sldId id="31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19C2B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-296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267F3-BD26-415D-90D2-E0972B5136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FB8D151-0E7A-4D52-AC00-59EBE000FB71}">
      <dgm:prSet/>
      <dgm:spPr>
        <a:solidFill>
          <a:srgbClr val="F8F8F8"/>
        </a:solidFill>
      </dgm:spPr>
      <dgm:t>
        <a:bodyPr/>
        <a:lstStyle/>
        <a:p>
          <a:r>
            <a:rPr lang="it-IT" b="1" dirty="0">
              <a:solidFill>
                <a:schemeClr val="tx1"/>
              </a:solidFill>
            </a:rPr>
            <a:t>DA DOVE VENGO: </a:t>
          </a:r>
          <a:endParaRPr lang="it-IT" dirty="0">
            <a:solidFill>
              <a:schemeClr val="tx1"/>
            </a:solidFill>
          </a:endParaRPr>
        </a:p>
      </dgm:t>
    </dgm:pt>
    <dgm:pt modelId="{D0228C07-D44E-41FD-A258-9B0F66028BC7}" type="parTrans" cxnId="{6ADFE206-2B49-4185-9A1E-DA7A4FC05F14}">
      <dgm:prSet/>
      <dgm:spPr/>
      <dgm:t>
        <a:bodyPr/>
        <a:lstStyle/>
        <a:p>
          <a:endParaRPr lang="it-IT"/>
        </a:p>
      </dgm:t>
    </dgm:pt>
    <dgm:pt modelId="{D3AE72B4-ECA7-4C6A-8384-0AACA83863B0}" type="sibTrans" cxnId="{6ADFE206-2B49-4185-9A1E-DA7A4FC05F14}">
      <dgm:prSet/>
      <dgm:spPr/>
      <dgm:t>
        <a:bodyPr/>
        <a:lstStyle/>
        <a:p>
          <a:endParaRPr lang="it-IT"/>
        </a:p>
      </dgm:t>
    </dgm:pt>
    <dgm:pt modelId="{957D5928-9BC8-4DE8-AEFE-2C528519F415}">
      <dgm:prSet/>
      <dgm:spPr/>
      <dgm:t>
        <a:bodyPr/>
        <a:lstStyle/>
        <a:p>
          <a:r>
            <a:rPr lang="it-IT" b="1"/>
            <a:t>…</a:t>
          </a:r>
          <a:endParaRPr lang="it-IT"/>
        </a:p>
      </dgm:t>
    </dgm:pt>
    <dgm:pt modelId="{9EF30B25-EE03-4774-84F6-2D43195093BE}" type="parTrans" cxnId="{BE0BFF5F-674D-4B93-B150-908D6E255617}">
      <dgm:prSet/>
      <dgm:spPr/>
      <dgm:t>
        <a:bodyPr/>
        <a:lstStyle/>
        <a:p>
          <a:endParaRPr lang="it-IT"/>
        </a:p>
      </dgm:t>
    </dgm:pt>
    <dgm:pt modelId="{E374BFDE-077F-4D23-96B6-23A13274459C}" type="sibTrans" cxnId="{BE0BFF5F-674D-4B93-B150-908D6E255617}">
      <dgm:prSet/>
      <dgm:spPr/>
      <dgm:t>
        <a:bodyPr/>
        <a:lstStyle/>
        <a:p>
          <a:endParaRPr lang="it-IT"/>
        </a:p>
      </dgm:t>
    </dgm:pt>
    <dgm:pt modelId="{A3F7CF2E-8F7A-409F-BCEB-C411985FDAB5}">
      <dgm:prSet/>
      <dgm:spPr>
        <a:solidFill>
          <a:srgbClr val="F8F8F8"/>
        </a:solidFill>
      </dgm:spPr>
      <dgm:t>
        <a:bodyPr/>
        <a:lstStyle/>
        <a:p>
          <a:r>
            <a:rPr lang="it-IT" b="1" dirty="0">
              <a:solidFill>
                <a:schemeClr val="tx1"/>
              </a:solidFill>
            </a:rPr>
            <a:t>DOVE LAVORO:</a:t>
          </a:r>
          <a:endParaRPr lang="it-IT" dirty="0">
            <a:solidFill>
              <a:schemeClr val="tx1"/>
            </a:solidFill>
          </a:endParaRPr>
        </a:p>
      </dgm:t>
    </dgm:pt>
    <dgm:pt modelId="{78409C04-D633-4FEC-9D1A-2B04088DF2D7}" type="parTrans" cxnId="{F349033E-54BD-4738-A012-EDF899AB3AA8}">
      <dgm:prSet/>
      <dgm:spPr/>
      <dgm:t>
        <a:bodyPr/>
        <a:lstStyle/>
        <a:p>
          <a:endParaRPr lang="it-IT"/>
        </a:p>
      </dgm:t>
    </dgm:pt>
    <dgm:pt modelId="{2CB0E70B-95D4-4873-9D45-E490BB6F0AE3}" type="sibTrans" cxnId="{F349033E-54BD-4738-A012-EDF899AB3AA8}">
      <dgm:prSet/>
      <dgm:spPr/>
      <dgm:t>
        <a:bodyPr/>
        <a:lstStyle/>
        <a:p>
          <a:endParaRPr lang="it-IT"/>
        </a:p>
      </dgm:t>
    </dgm:pt>
    <dgm:pt modelId="{17E9D254-988A-4A5D-AFE8-9979B9355FC9}">
      <dgm:prSet/>
      <dgm:spPr/>
      <dgm:t>
        <a:bodyPr/>
        <a:lstStyle/>
        <a:p>
          <a:r>
            <a:rPr lang="it-IT" b="1"/>
            <a:t>… </a:t>
          </a:r>
          <a:endParaRPr lang="it-IT"/>
        </a:p>
      </dgm:t>
    </dgm:pt>
    <dgm:pt modelId="{3FAE23F6-1D27-4854-B9AF-76866A06FB33}" type="parTrans" cxnId="{85F82542-1705-432A-BBAD-E5B243A75583}">
      <dgm:prSet/>
      <dgm:spPr/>
      <dgm:t>
        <a:bodyPr/>
        <a:lstStyle/>
        <a:p>
          <a:endParaRPr lang="it-IT"/>
        </a:p>
      </dgm:t>
    </dgm:pt>
    <dgm:pt modelId="{83BFA700-2775-47AD-B197-2758D8AF5FB0}" type="sibTrans" cxnId="{85F82542-1705-432A-BBAD-E5B243A75583}">
      <dgm:prSet/>
      <dgm:spPr/>
      <dgm:t>
        <a:bodyPr/>
        <a:lstStyle/>
        <a:p>
          <a:endParaRPr lang="it-IT"/>
        </a:p>
      </dgm:t>
    </dgm:pt>
    <dgm:pt modelId="{17C442C5-6F23-4ECF-B423-303B2FA75D34}">
      <dgm:prSet/>
      <dgm:spPr>
        <a:solidFill>
          <a:srgbClr val="F8F8F8"/>
        </a:solidFill>
      </dgm:spPr>
      <dgm:t>
        <a:bodyPr/>
        <a:lstStyle/>
        <a:p>
          <a:r>
            <a:rPr lang="it-IT" b="1" dirty="0">
              <a:solidFill>
                <a:schemeClr val="tx1"/>
              </a:solidFill>
            </a:rPr>
            <a:t>DI COSA MI OCCUPO:</a:t>
          </a:r>
          <a:endParaRPr lang="it-IT" dirty="0">
            <a:solidFill>
              <a:schemeClr val="tx1"/>
            </a:solidFill>
          </a:endParaRPr>
        </a:p>
      </dgm:t>
    </dgm:pt>
    <dgm:pt modelId="{32B3ACF6-A4AB-4083-88AE-C2C6CB6F0911}" type="parTrans" cxnId="{4DF08F39-A96A-4C9B-ACD4-E84CB85ADFB6}">
      <dgm:prSet/>
      <dgm:spPr/>
      <dgm:t>
        <a:bodyPr/>
        <a:lstStyle/>
        <a:p>
          <a:endParaRPr lang="it-IT"/>
        </a:p>
      </dgm:t>
    </dgm:pt>
    <dgm:pt modelId="{CB1D5649-2820-4CD4-B986-49D22ED44649}" type="sibTrans" cxnId="{4DF08F39-A96A-4C9B-ACD4-E84CB85ADFB6}">
      <dgm:prSet/>
      <dgm:spPr/>
      <dgm:t>
        <a:bodyPr/>
        <a:lstStyle/>
        <a:p>
          <a:endParaRPr lang="it-IT"/>
        </a:p>
      </dgm:t>
    </dgm:pt>
    <dgm:pt modelId="{FB2867A5-63B5-4901-A9A2-4DD58B7CFEEB}">
      <dgm:prSet/>
      <dgm:spPr/>
      <dgm:t>
        <a:bodyPr/>
        <a:lstStyle/>
        <a:p>
          <a:r>
            <a:rPr lang="it-IT" b="1"/>
            <a:t>…</a:t>
          </a:r>
          <a:endParaRPr lang="it-IT"/>
        </a:p>
      </dgm:t>
    </dgm:pt>
    <dgm:pt modelId="{15609C7C-71D8-4AC9-8D6A-37C131F433AC}" type="parTrans" cxnId="{396A6F4B-1E01-4F04-9206-DB45899E7EF9}">
      <dgm:prSet/>
      <dgm:spPr/>
      <dgm:t>
        <a:bodyPr/>
        <a:lstStyle/>
        <a:p>
          <a:endParaRPr lang="it-IT"/>
        </a:p>
      </dgm:t>
    </dgm:pt>
    <dgm:pt modelId="{671203D6-982F-40DE-A070-D490670BFCBF}" type="sibTrans" cxnId="{396A6F4B-1E01-4F04-9206-DB45899E7EF9}">
      <dgm:prSet/>
      <dgm:spPr/>
      <dgm:t>
        <a:bodyPr/>
        <a:lstStyle/>
        <a:p>
          <a:endParaRPr lang="it-IT"/>
        </a:p>
      </dgm:t>
    </dgm:pt>
    <dgm:pt modelId="{6F9A558D-4CCB-497D-8A85-BA7D63B17353}">
      <dgm:prSet/>
      <dgm:spPr>
        <a:solidFill>
          <a:srgbClr val="F8F8F8"/>
        </a:solidFill>
      </dgm:spPr>
      <dgm:t>
        <a:bodyPr/>
        <a:lstStyle/>
        <a:p>
          <a:r>
            <a:rPr lang="it-IT" b="1" dirty="0">
              <a:solidFill>
                <a:schemeClr val="tx1"/>
              </a:solidFill>
            </a:rPr>
            <a:t>RECAPITI</a:t>
          </a:r>
          <a:r>
            <a:rPr lang="it-IT" dirty="0">
              <a:solidFill>
                <a:schemeClr val="tx1"/>
              </a:solidFill>
            </a:rPr>
            <a:t>:</a:t>
          </a:r>
        </a:p>
      </dgm:t>
    </dgm:pt>
    <dgm:pt modelId="{CB270CD8-673B-4A93-A4CA-D83E94F8A34F}" type="parTrans" cxnId="{8D792116-2592-4F2B-A64D-8262E80F5285}">
      <dgm:prSet/>
      <dgm:spPr/>
      <dgm:t>
        <a:bodyPr/>
        <a:lstStyle/>
        <a:p>
          <a:endParaRPr lang="it-IT"/>
        </a:p>
      </dgm:t>
    </dgm:pt>
    <dgm:pt modelId="{3113F846-4E2C-4673-8313-CC3DB35D2EBE}" type="sibTrans" cxnId="{8D792116-2592-4F2B-A64D-8262E80F5285}">
      <dgm:prSet/>
      <dgm:spPr/>
      <dgm:t>
        <a:bodyPr/>
        <a:lstStyle/>
        <a:p>
          <a:endParaRPr lang="it-IT"/>
        </a:p>
      </dgm:t>
    </dgm:pt>
    <dgm:pt modelId="{208E44F1-8191-4718-8291-43CBED0F33C5}">
      <dgm:prSet/>
      <dgm:spPr/>
      <dgm:t>
        <a:bodyPr/>
        <a:lstStyle/>
        <a:p>
          <a:r>
            <a:rPr lang="it-IT" dirty="0" err="1"/>
            <a:t>Cel</a:t>
          </a:r>
          <a:r>
            <a:rPr lang="it-IT" dirty="0"/>
            <a:t>:…</a:t>
          </a:r>
        </a:p>
      </dgm:t>
    </dgm:pt>
    <dgm:pt modelId="{067AEBB1-F4BB-4110-8CBA-EF5788E32B4B}" type="parTrans" cxnId="{3EA2BC94-F829-42C4-A3BD-95EF7A5A8D81}">
      <dgm:prSet/>
      <dgm:spPr/>
      <dgm:t>
        <a:bodyPr/>
        <a:lstStyle/>
        <a:p>
          <a:endParaRPr lang="it-IT"/>
        </a:p>
      </dgm:t>
    </dgm:pt>
    <dgm:pt modelId="{A89EA3B9-44D9-4B49-8DDA-E882A23C27F8}" type="sibTrans" cxnId="{3EA2BC94-F829-42C4-A3BD-95EF7A5A8D81}">
      <dgm:prSet/>
      <dgm:spPr/>
      <dgm:t>
        <a:bodyPr/>
        <a:lstStyle/>
        <a:p>
          <a:endParaRPr lang="it-IT"/>
        </a:p>
      </dgm:t>
    </dgm:pt>
    <dgm:pt modelId="{9B4872B7-3A6A-431E-BC44-0C91149A3FC8}">
      <dgm:prSet/>
      <dgm:spPr/>
      <dgm:t>
        <a:bodyPr/>
        <a:lstStyle/>
        <a:p>
          <a:r>
            <a:rPr lang="it-IT" dirty="0"/>
            <a:t>Mail:…</a:t>
          </a:r>
        </a:p>
      </dgm:t>
    </dgm:pt>
    <dgm:pt modelId="{13FD0138-0009-4FB1-9B58-111383FDE451}" type="parTrans" cxnId="{F45A9141-50F9-42FC-BC38-128D8EB55DCA}">
      <dgm:prSet/>
      <dgm:spPr/>
    </dgm:pt>
    <dgm:pt modelId="{241E2653-CFDB-4F8E-85B2-57138FEF1A8A}" type="sibTrans" cxnId="{F45A9141-50F9-42FC-BC38-128D8EB55DCA}">
      <dgm:prSet/>
      <dgm:spPr/>
    </dgm:pt>
    <dgm:pt modelId="{301D34EF-6A7A-4AD7-8DA9-34D6EA3E9057}" type="pres">
      <dgm:prSet presAssocID="{3AF267F3-BD26-415D-90D2-E0972B5136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EC55F83-563E-4ABC-B5C6-F67FC771F5A9}" type="pres">
      <dgm:prSet presAssocID="{6FB8D151-0E7A-4D52-AC00-59EBE000FB7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0327090-786C-4C71-99F7-08EC33037158}" type="pres">
      <dgm:prSet presAssocID="{6FB8D151-0E7A-4D52-AC00-59EBE000FB71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4D37C8B-DB07-4DEC-9C89-CA76B5666BAB}" type="pres">
      <dgm:prSet presAssocID="{A3F7CF2E-8F7A-409F-BCEB-C411985FDAB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13ED15-9E61-4E46-B3CC-7D77759CBCE2}" type="pres">
      <dgm:prSet presAssocID="{A3F7CF2E-8F7A-409F-BCEB-C411985FDAB5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72C2B48-3013-4D0D-919D-CE5849B5C6BF}" type="pres">
      <dgm:prSet presAssocID="{17C442C5-6F23-4ECF-B423-303B2FA75D3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EEE5A19-5566-4E09-9EE2-3D639D8A2EE6}" type="pres">
      <dgm:prSet presAssocID="{17C442C5-6F23-4ECF-B423-303B2FA75D34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74B567B-A13E-4A1E-B380-7FEAED7C78B5}" type="pres">
      <dgm:prSet presAssocID="{6F9A558D-4CCB-497D-8A85-BA7D63B1735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8C0BF85-C48A-4C59-8D83-9D488249B68C}" type="pres">
      <dgm:prSet presAssocID="{6F9A558D-4CCB-497D-8A85-BA7D63B17353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96A6F4B-1E01-4F04-9206-DB45899E7EF9}" srcId="{17C442C5-6F23-4ECF-B423-303B2FA75D34}" destId="{FB2867A5-63B5-4901-A9A2-4DD58B7CFEEB}" srcOrd="0" destOrd="0" parTransId="{15609C7C-71D8-4AC9-8D6A-37C131F433AC}" sibTransId="{671203D6-982F-40DE-A070-D490670BFCBF}"/>
    <dgm:cxn modelId="{8D792116-2592-4F2B-A64D-8262E80F5285}" srcId="{3AF267F3-BD26-415D-90D2-E0972B513619}" destId="{6F9A558D-4CCB-497D-8A85-BA7D63B17353}" srcOrd="3" destOrd="0" parTransId="{CB270CD8-673B-4A93-A4CA-D83E94F8A34F}" sibTransId="{3113F846-4E2C-4673-8313-CC3DB35D2EBE}"/>
    <dgm:cxn modelId="{3EA2BC94-F829-42C4-A3BD-95EF7A5A8D81}" srcId="{6F9A558D-4CCB-497D-8A85-BA7D63B17353}" destId="{208E44F1-8191-4718-8291-43CBED0F33C5}" srcOrd="0" destOrd="0" parTransId="{067AEBB1-F4BB-4110-8CBA-EF5788E32B4B}" sibTransId="{A89EA3B9-44D9-4B49-8DDA-E882A23C27F8}"/>
    <dgm:cxn modelId="{D530DB85-297E-4D1E-BBB4-DF2454D619A6}" type="presOf" srcId="{A3F7CF2E-8F7A-409F-BCEB-C411985FDAB5}" destId="{54D37C8B-DB07-4DEC-9C89-CA76B5666BAB}" srcOrd="0" destOrd="0" presId="urn:microsoft.com/office/officeart/2005/8/layout/vList2"/>
    <dgm:cxn modelId="{FF1B948B-B23A-401D-BCBE-311335A44749}" type="presOf" srcId="{FB2867A5-63B5-4901-A9A2-4DD58B7CFEEB}" destId="{5EEE5A19-5566-4E09-9EE2-3D639D8A2EE6}" srcOrd="0" destOrd="0" presId="urn:microsoft.com/office/officeart/2005/8/layout/vList2"/>
    <dgm:cxn modelId="{6174A288-4D62-4A0C-8680-41987FB732F3}" type="presOf" srcId="{208E44F1-8191-4718-8291-43CBED0F33C5}" destId="{38C0BF85-C48A-4C59-8D83-9D488249B68C}" srcOrd="0" destOrd="0" presId="urn:microsoft.com/office/officeart/2005/8/layout/vList2"/>
    <dgm:cxn modelId="{F45A9141-50F9-42FC-BC38-128D8EB55DCA}" srcId="{6F9A558D-4CCB-497D-8A85-BA7D63B17353}" destId="{9B4872B7-3A6A-431E-BC44-0C91149A3FC8}" srcOrd="1" destOrd="0" parTransId="{13FD0138-0009-4FB1-9B58-111383FDE451}" sibTransId="{241E2653-CFDB-4F8E-85B2-57138FEF1A8A}"/>
    <dgm:cxn modelId="{4DF08F39-A96A-4C9B-ACD4-E84CB85ADFB6}" srcId="{3AF267F3-BD26-415D-90D2-E0972B513619}" destId="{17C442C5-6F23-4ECF-B423-303B2FA75D34}" srcOrd="2" destOrd="0" parTransId="{32B3ACF6-A4AB-4083-88AE-C2C6CB6F0911}" sibTransId="{CB1D5649-2820-4CD4-B986-49D22ED44649}"/>
    <dgm:cxn modelId="{6ADFE206-2B49-4185-9A1E-DA7A4FC05F14}" srcId="{3AF267F3-BD26-415D-90D2-E0972B513619}" destId="{6FB8D151-0E7A-4D52-AC00-59EBE000FB71}" srcOrd="0" destOrd="0" parTransId="{D0228C07-D44E-41FD-A258-9B0F66028BC7}" sibTransId="{D3AE72B4-ECA7-4C6A-8384-0AACA83863B0}"/>
    <dgm:cxn modelId="{A3B6116F-894E-4701-9F19-B469B5F0E995}" type="presOf" srcId="{17E9D254-988A-4A5D-AFE8-9979B9355FC9}" destId="{D513ED15-9E61-4E46-B3CC-7D77759CBCE2}" srcOrd="0" destOrd="0" presId="urn:microsoft.com/office/officeart/2005/8/layout/vList2"/>
    <dgm:cxn modelId="{765BD009-52E4-417F-BF2D-0043BF85133B}" type="presOf" srcId="{957D5928-9BC8-4DE8-AEFE-2C528519F415}" destId="{10327090-786C-4C71-99F7-08EC33037158}" srcOrd="0" destOrd="0" presId="urn:microsoft.com/office/officeart/2005/8/layout/vList2"/>
    <dgm:cxn modelId="{BE0BFF5F-674D-4B93-B150-908D6E255617}" srcId="{6FB8D151-0E7A-4D52-AC00-59EBE000FB71}" destId="{957D5928-9BC8-4DE8-AEFE-2C528519F415}" srcOrd="0" destOrd="0" parTransId="{9EF30B25-EE03-4774-84F6-2D43195093BE}" sibTransId="{E374BFDE-077F-4D23-96B6-23A13274459C}"/>
    <dgm:cxn modelId="{038E0C60-C764-4CD0-9154-606CEF1C3F08}" type="presOf" srcId="{3AF267F3-BD26-415D-90D2-E0972B513619}" destId="{301D34EF-6A7A-4AD7-8DA9-34D6EA3E9057}" srcOrd="0" destOrd="0" presId="urn:microsoft.com/office/officeart/2005/8/layout/vList2"/>
    <dgm:cxn modelId="{85F82542-1705-432A-BBAD-E5B243A75583}" srcId="{A3F7CF2E-8F7A-409F-BCEB-C411985FDAB5}" destId="{17E9D254-988A-4A5D-AFE8-9979B9355FC9}" srcOrd="0" destOrd="0" parTransId="{3FAE23F6-1D27-4854-B9AF-76866A06FB33}" sibTransId="{83BFA700-2775-47AD-B197-2758D8AF5FB0}"/>
    <dgm:cxn modelId="{F349033E-54BD-4738-A012-EDF899AB3AA8}" srcId="{3AF267F3-BD26-415D-90D2-E0972B513619}" destId="{A3F7CF2E-8F7A-409F-BCEB-C411985FDAB5}" srcOrd="1" destOrd="0" parTransId="{78409C04-D633-4FEC-9D1A-2B04088DF2D7}" sibTransId="{2CB0E70B-95D4-4873-9D45-E490BB6F0AE3}"/>
    <dgm:cxn modelId="{CF463F7A-2610-4F45-8CB6-D76632D2018A}" type="presOf" srcId="{9B4872B7-3A6A-431E-BC44-0C91149A3FC8}" destId="{38C0BF85-C48A-4C59-8D83-9D488249B68C}" srcOrd="0" destOrd="1" presId="urn:microsoft.com/office/officeart/2005/8/layout/vList2"/>
    <dgm:cxn modelId="{4491EB10-41AA-4AC9-B720-0C2AD20A8B02}" type="presOf" srcId="{6F9A558D-4CCB-497D-8A85-BA7D63B17353}" destId="{474B567B-A13E-4A1E-B380-7FEAED7C78B5}" srcOrd="0" destOrd="0" presId="urn:microsoft.com/office/officeart/2005/8/layout/vList2"/>
    <dgm:cxn modelId="{382CB565-1424-491F-B981-048D10D7E021}" type="presOf" srcId="{17C442C5-6F23-4ECF-B423-303B2FA75D34}" destId="{A72C2B48-3013-4D0D-919D-CE5849B5C6BF}" srcOrd="0" destOrd="0" presId="urn:microsoft.com/office/officeart/2005/8/layout/vList2"/>
    <dgm:cxn modelId="{E10B0348-626F-46A7-87C8-6579395DEA38}" type="presOf" srcId="{6FB8D151-0E7A-4D52-AC00-59EBE000FB71}" destId="{0EC55F83-563E-4ABC-B5C6-F67FC771F5A9}" srcOrd="0" destOrd="0" presId="urn:microsoft.com/office/officeart/2005/8/layout/vList2"/>
    <dgm:cxn modelId="{9DD852FD-2B69-45D3-B169-FB4135C5109E}" type="presParOf" srcId="{301D34EF-6A7A-4AD7-8DA9-34D6EA3E9057}" destId="{0EC55F83-563E-4ABC-B5C6-F67FC771F5A9}" srcOrd="0" destOrd="0" presId="urn:microsoft.com/office/officeart/2005/8/layout/vList2"/>
    <dgm:cxn modelId="{8833C1DD-4C00-4BD4-8A2A-9E73E71D8FE5}" type="presParOf" srcId="{301D34EF-6A7A-4AD7-8DA9-34D6EA3E9057}" destId="{10327090-786C-4C71-99F7-08EC33037158}" srcOrd="1" destOrd="0" presId="urn:microsoft.com/office/officeart/2005/8/layout/vList2"/>
    <dgm:cxn modelId="{B712AEF4-E622-4512-8708-FFAC4E8DFC56}" type="presParOf" srcId="{301D34EF-6A7A-4AD7-8DA9-34D6EA3E9057}" destId="{54D37C8B-DB07-4DEC-9C89-CA76B5666BAB}" srcOrd="2" destOrd="0" presId="urn:microsoft.com/office/officeart/2005/8/layout/vList2"/>
    <dgm:cxn modelId="{D5E3CE6A-8DE9-481B-8D56-652B0DDBAE27}" type="presParOf" srcId="{301D34EF-6A7A-4AD7-8DA9-34D6EA3E9057}" destId="{D513ED15-9E61-4E46-B3CC-7D77759CBCE2}" srcOrd="3" destOrd="0" presId="urn:microsoft.com/office/officeart/2005/8/layout/vList2"/>
    <dgm:cxn modelId="{086FAE02-D8B0-4DA4-974E-877A97DFCEAC}" type="presParOf" srcId="{301D34EF-6A7A-4AD7-8DA9-34D6EA3E9057}" destId="{A72C2B48-3013-4D0D-919D-CE5849B5C6BF}" srcOrd="4" destOrd="0" presId="urn:microsoft.com/office/officeart/2005/8/layout/vList2"/>
    <dgm:cxn modelId="{54F16372-F425-4B7C-A04C-71AB231A95F4}" type="presParOf" srcId="{301D34EF-6A7A-4AD7-8DA9-34D6EA3E9057}" destId="{5EEE5A19-5566-4E09-9EE2-3D639D8A2EE6}" srcOrd="5" destOrd="0" presId="urn:microsoft.com/office/officeart/2005/8/layout/vList2"/>
    <dgm:cxn modelId="{F421B63C-8D78-4B2B-8225-A8D5AD15EAE6}" type="presParOf" srcId="{301D34EF-6A7A-4AD7-8DA9-34D6EA3E9057}" destId="{474B567B-A13E-4A1E-B380-7FEAED7C78B5}" srcOrd="6" destOrd="0" presId="urn:microsoft.com/office/officeart/2005/8/layout/vList2"/>
    <dgm:cxn modelId="{AD37C02B-BF88-48B7-8975-528AA70B43CA}" type="presParOf" srcId="{301D34EF-6A7A-4AD7-8DA9-34D6EA3E9057}" destId="{38C0BF85-C48A-4C59-8D83-9D488249B68C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9FF134-FCB7-42FE-BDD6-36BBBCD888C2}" type="doc">
      <dgm:prSet loTypeId="urn:microsoft.com/office/officeart/2008/layout/LinedList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it-IT"/>
        </a:p>
      </dgm:t>
    </dgm:pt>
    <dgm:pt modelId="{39E510C2-ECBB-4424-B450-71AACCA3A789}">
      <dgm:prSet/>
      <dgm:spPr/>
      <dgm:t>
        <a:bodyPr/>
        <a:lstStyle/>
        <a:p>
          <a:r>
            <a:rPr lang="it-IT" dirty="0"/>
            <a:t>Indicare le patologie salienti che possono </a:t>
          </a:r>
          <a:r>
            <a:rPr lang="it-IT" dirty="0" err="1"/>
            <a:t>inidirizzare</a:t>
          </a:r>
          <a:r>
            <a:rPr lang="it-IT" dirty="0"/>
            <a:t> la scelta terapeutica (fumo BMI, pregressi interventi)</a:t>
          </a:r>
        </a:p>
      </dgm:t>
    </dgm:pt>
    <dgm:pt modelId="{0296FF5F-06CE-49F4-939D-071B58AE3617}" type="parTrans" cxnId="{A3B354CD-498D-4452-8641-789A65538C52}">
      <dgm:prSet/>
      <dgm:spPr/>
      <dgm:t>
        <a:bodyPr/>
        <a:lstStyle/>
        <a:p>
          <a:endParaRPr lang="it-IT"/>
        </a:p>
      </dgm:t>
    </dgm:pt>
    <dgm:pt modelId="{93B5FC9C-960B-4ECD-A4BB-B54CFA420B90}" type="sibTrans" cxnId="{A3B354CD-498D-4452-8641-789A65538C52}">
      <dgm:prSet/>
      <dgm:spPr/>
      <dgm:t>
        <a:bodyPr/>
        <a:lstStyle/>
        <a:p>
          <a:endParaRPr lang="it-IT"/>
        </a:p>
      </dgm:t>
    </dgm:pt>
    <dgm:pt modelId="{C3020416-3719-4E75-A3F1-9D49A95ABB9B}">
      <dgm:prSet/>
      <dgm:spPr/>
      <dgm:t>
        <a:bodyPr/>
        <a:lstStyle/>
        <a:p>
          <a:r>
            <a:rPr lang="it-IT"/>
            <a:t>Livello di Attività</a:t>
          </a:r>
        </a:p>
      </dgm:t>
    </dgm:pt>
    <dgm:pt modelId="{E8914E82-8F2B-4D58-AC68-3E5A850985D2}" type="parTrans" cxnId="{557B7251-F11D-421A-9BBA-32A52A5EE0FF}">
      <dgm:prSet/>
      <dgm:spPr/>
      <dgm:t>
        <a:bodyPr/>
        <a:lstStyle/>
        <a:p>
          <a:endParaRPr lang="it-IT"/>
        </a:p>
      </dgm:t>
    </dgm:pt>
    <dgm:pt modelId="{1C514FE5-0593-4269-8580-9AD7D723ADDD}" type="sibTrans" cxnId="{557B7251-F11D-421A-9BBA-32A52A5EE0FF}">
      <dgm:prSet/>
      <dgm:spPr/>
      <dgm:t>
        <a:bodyPr/>
        <a:lstStyle/>
        <a:p>
          <a:endParaRPr lang="it-IT"/>
        </a:p>
      </dgm:t>
    </dgm:pt>
    <dgm:pt modelId="{D0BC0248-3E16-42BD-B6C5-48692ACDEF1A}">
      <dgm:prSet/>
      <dgm:spPr/>
      <dgm:t>
        <a:bodyPr/>
        <a:lstStyle/>
        <a:p>
          <a:r>
            <a:rPr lang="it-IT"/>
            <a:t>Perché sono venuti in visita (sintomi/limitazioni attuali)</a:t>
          </a:r>
        </a:p>
      </dgm:t>
    </dgm:pt>
    <dgm:pt modelId="{8CEFF935-FEB4-460D-B349-93E60C6A5417}" type="parTrans" cxnId="{D1D10BF2-AC4D-4CF3-AC39-ED9198FCE4FF}">
      <dgm:prSet/>
      <dgm:spPr/>
      <dgm:t>
        <a:bodyPr/>
        <a:lstStyle/>
        <a:p>
          <a:endParaRPr lang="it-IT"/>
        </a:p>
      </dgm:t>
    </dgm:pt>
    <dgm:pt modelId="{0D20B1A6-5A9A-4AC4-B899-58C3F9A3B53A}" type="sibTrans" cxnId="{D1D10BF2-AC4D-4CF3-AC39-ED9198FCE4FF}">
      <dgm:prSet/>
      <dgm:spPr/>
      <dgm:t>
        <a:bodyPr/>
        <a:lstStyle/>
        <a:p>
          <a:endParaRPr lang="it-IT"/>
        </a:p>
      </dgm:t>
    </dgm:pt>
    <dgm:pt modelId="{20643228-BDE4-446E-A8A1-F4E0AE8FDF72}" type="pres">
      <dgm:prSet presAssocID="{879FF134-FCB7-42FE-BDD6-36BBBCD888C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7934CD64-5871-41EE-9E76-BF00EB2CB62B}" type="pres">
      <dgm:prSet presAssocID="{39E510C2-ECBB-4424-B450-71AACCA3A789}" presName="thickLine" presStyleLbl="alignNode1" presStyleIdx="0" presStyleCnt="3"/>
      <dgm:spPr/>
    </dgm:pt>
    <dgm:pt modelId="{753CC049-B5DE-4E5E-9BD1-6AD4A70FD9E6}" type="pres">
      <dgm:prSet presAssocID="{39E510C2-ECBB-4424-B450-71AACCA3A789}" presName="horz1" presStyleCnt="0"/>
      <dgm:spPr/>
    </dgm:pt>
    <dgm:pt modelId="{AD1D893F-5BD5-497E-BF9B-A483EC359ED5}" type="pres">
      <dgm:prSet presAssocID="{39E510C2-ECBB-4424-B450-71AACCA3A789}" presName="tx1" presStyleLbl="revTx" presStyleIdx="0" presStyleCnt="3"/>
      <dgm:spPr/>
      <dgm:t>
        <a:bodyPr/>
        <a:lstStyle/>
        <a:p>
          <a:endParaRPr lang="it-IT"/>
        </a:p>
      </dgm:t>
    </dgm:pt>
    <dgm:pt modelId="{6E82FBAD-D279-4429-A3F1-6BA10D39623E}" type="pres">
      <dgm:prSet presAssocID="{39E510C2-ECBB-4424-B450-71AACCA3A789}" presName="vert1" presStyleCnt="0"/>
      <dgm:spPr/>
    </dgm:pt>
    <dgm:pt modelId="{4FADEFBB-920B-4AA3-AD64-F824469900DD}" type="pres">
      <dgm:prSet presAssocID="{C3020416-3719-4E75-A3F1-9D49A95ABB9B}" presName="thickLine" presStyleLbl="alignNode1" presStyleIdx="1" presStyleCnt="3"/>
      <dgm:spPr/>
    </dgm:pt>
    <dgm:pt modelId="{56CC281C-C5B1-470B-9293-76CD6D3294EE}" type="pres">
      <dgm:prSet presAssocID="{C3020416-3719-4E75-A3F1-9D49A95ABB9B}" presName="horz1" presStyleCnt="0"/>
      <dgm:spPr/>
    </dgm:pt>
    <dgm:pt modelId="{5E65DA33-BBB4-45A4-976E-4835826587D6}" type="pres">
      <dgm:prSet presAssocID="{C3020416-3719-4E75-A3F1-9D49A95ABB9B}" presName="tx1" presStyleLbl="revTx" presStyleIdx="1" presStyleCnt="3"/>
      <dgm:spPr/>
      <dgm:t>
        <a:bodyPr/>
        <a:lstStyle/>
        <a:p>
          <a:endParaRPr lang="it-IT"/>
        </a:p>
      </dgm:t>
    </dgm:pt>
    <dgm:pt modelId="{75C15979-A28E-4752-A530-9D9FE70D2921}" type="pres">
      <dgm:prSet presAssocID="{C3020416-3719-4E75-A3F1-9D49A95ABB9B}" presName="vert1" presStyleCnt="0"/>
      <dgm:spPr/>
    </dgm:pt>
    <dgm:pt modelId="{B03E170F-07CD-4D0B-A027-E63CE85267E8}" type="pres">
      <dgm:prSet presAssocID="{D0BC0248-3E16-42BD-B6C5-48692ACDEF1A}" presName="thickLine" presStyleLbl="alignNode1" presStyleIdx="2" presStyleCnt="3"/>
      <dgm:spPr/>
    </dgm:pt>
    <dgm:pt modelId="{A6B39235-F758-4099-9B30-88D9CBDD7F78}" type="pres">
      <dgm:prSet presAssocID="{D0BC0248-3E16-42BD-B6C5-48692ACDEF1A}" presName="horz1" presStyleCnt="0"/>
      <dgm:spPr/>
    </dgm:pt>
    <dgm:pt modelId="{423ADD73-9F61-4BC0-8A48-DD2A833FA2C2}" type="pres">
      <dgm:prSet presAssocID="{D0BC0248-3E16-42BD-B6C5-48692ACDEF1A}" presName="tx1" presStyleLbl="revTx" presStyleIdx="2" presStyleCnt="3"/>
      <dgm:spPr/>
      <dgm:t>
        <a:bodyPr/>
        <a:lstStyle/>
        <a:p>
          <a:endParaRPr lang="it-IT"/>
        </a:p>
      </dgm:t>
    </dgm:pt>
    <dgm:pt modelId="{BA75EB4B-1C5E-4F8F-9A2A-7A9D0EC931C3}" type="pres">
      <dgm:prSet presAssocID="{D0BC0248-3E16-42BD-B6C5-48692ACDEF1A}" presName="vert1" presStyleCnt="0"/>
      <dgm:spPr/>
    </dgm:pt>
  </dgm:ptLst>
  <dgm:cxnLst>
    <dgm:cxn modelId="{D1D10BF2-AC4D-4CF3-AC39-ED9198FCE4FF}" srcId="{879FF134-FCB7-42FE-BDD6-36BBBCD888C2}" destId="{D0BC0248-3E16-42BD-B6C5-48692ACDEF1A}" srcOrd="2" destOrd="0" parTransId="{8CEFF935-FEB4-460D-B349-93E60C6A5417}" sibTransId="{0D20B1A6-5A9A-4AC4-B899-58C3F9A3B53A}"/>
    <dgm:cxn modelId="{A3B354CD-498D-4452-8641-789A65538C52}" srcId="{879FF134-FCB7-42FE-BDD6-36BBBCD888C2}" destId="{39E510C2-ECBB-4424-B450-71AACCA3A789}" srcOrd="0" destOrd="0" parTransId="{0296FF5F-06CE-49F4-939D-071B58AE3617}" sibTransId="{93B5FC9C-960B-4ECD-A4BB-B54CFA420B90}"/>
    <dgm:cxn modelId="{557B7251-F11D-421A-9BBA-32A52A5EE0FF}" srcId="{879FF134-FCB7-42FE-BDD6-36BBBCD888C2}" destId="{C3020416-3719-4E75-A3F1-9D49A95ABB9B}" srcOrd="1" destOrd="0" parTransId="{E8914E82-8F2B-4D58-AC68-3E5A850985D2}" sibTransId="{1C514FE5-0593-4269-8580-9AD7D723ADDD}"/>
    <dgm:cxn modelId="{E4C369B0-6CE3-4116-BCDD-3DD96BFB172A}" type="presOf" srcId="{D0BC0248-3E16-42BD-B6C5-48692ACDEF1A}" destId="{423ADD73-9F61-4BC0-8A48-DD2A833FA2C2}" srcOrd="0" destOrd="0" presId="urn:microsoft.com/office/officeart/2008/layout/LinedList"/>
    <dgm:cxn modelId="{26279DFF-0BF4-4108-9DD5-1151E74C1A0F}" type="presOf" srcId="{39E510C2-ECBB-4424-B450-71AACCA3A789}" destId="{AD1D893F-5BD5-497E-BF9B-A483EC359ED5}" srcOrd="0" destOrd="0" presId="urn:microsoft.com/office/officeart/2008/layout/LinedList"/>
    <dgm:cxn modelId="{76637A09-BD34-4A10-9850-6F44B8584587}" type="presOf" srcId="{C3020416-3719-4E75-A3F1-9D49A95ABB9B}" destId="{5E65DA33-BBB4-45A4-976E-4835826587D6}" srcOrd="0" destOrd="0" presId="urn:microsoft.com/office/officeart/2008/layout/LinedList"/>
    <dgm:cxn modelId="{DC98510B-EAE3-457A-9C40-9F08CB7FEEF8}" type="presOf" srcId="{879FF134-FCB7-42FE-BDD6-36BBBCD888C2}" destId="{20643228-BDE4-446E-A8A1-F4E0AE8FDF72}" srcOrd="0" destOrd="0" presId="urn:microsoft.com/office/officeart/2008/layout/LinedList"/>
    <dgm:cxn modelId="{FEBBD4B5-C757-4128-9F08-42F164203AF4}" type="presParOf" srcId="{20643228-BDE4-446E-A8A1-F4E0AE8FDF72}" destId="{7934CD64-5871-41EE-9E76-BF00EB2CB62B}" srcOrd="0" destOrd="0" presId="urn:microsoft.com/office/officeart/2008/layout/LinedList"/>
    <dgm:cxn modelId="{8D71E8BA-A76D-44CA-A54E-AA753A71DAB0}" type="presParOf" srcId="{20643228-BDE4-446E-A8A1-F4E0AE8FDF72}" destId="{753CC049-B5DE-4E5E-9BD1-6AD4A70FD9E6}" srcOrd="1" destOrd="0" presId="urn:microsoft.com/office/officeart/2008/layout/LinedList"/>
    <dgm:cxn modelId="{1F25A8FB-0ED7-4271-B12F-09AE6E9A3400}" type="presParOf" srcId="{753CC049-B5DE-4E5E-9BD1-6AD4A70FD9E6}" destId="{AD1D893F-5BD5-497E-BF9B-A483EC359ED5}" srcOrd="0" destOrd="0" presId="urn:microsoft.com/office/officeart/2008/layout/LinedList"/>
    <dgm:cxn modelId="{30402131-34D1-4BD7-986D-D1C16D51D3D7}" type="presParOf" srcId="{753CC049-B5DE-4E5E-9BD1-6AD4A70FD9E6}" destId="{6E82FBAD-D279-4429-A3F1-6BA10D39623E}" srcOrd="1" destOrd="0" presId="urn:microsoft.com/office/officeart/2008/layout/LinedList"/>
    <dgm:cxn modelId="{0C646F2E-54C5-4E46-A179-EFC4F752DE24}" type="presParOf" srcId="{20643228-BDE4-446E-A8A1-F4E0AE8FDF72}" destId="{4FADEFBB-920B-4AA3-AD64-F824469900DD}" srcOrd="2" destOrd="0" presId="urn:microsoft.com/office/officeart/2008/layout/LinedList"/>
    <dgm:cxn modelId="{2A94B321-7C78-44D2-808E-C98D733A913C}" type="presParOf" srcId="{20643228-BDE4-446E-A8A1-F4E0AE8FDF72}" destId="{56CC281C-C5B1-470B-9293-76CD6D3294EE}" srcOrd="3" destOrd="0" presId="urn:microsoft.com/office/officeart/2008/layout/LinedList"/>
    <dgm:cxn modelId="{1AF5AD4D-6E4C-419D-A99C-8946599257B4}" type="presParOf" srcId="{56CC281C-C5B1-470B-9293-76CD6D3294EE}" destId="{5E65DA33-BBB4-45A4-976E-4835826587D6}" srcOrd="0" destOrd="0" presId="urn:microsoft.com/office/officeart/2008/layout/LinedList"/>
    <dgm:cxn modelId="{9E408B14-1248-43C4-9056-0E7D5503A02B}" type="presParOf" srcId="{56CC281C-C5B1-470B-9293-76CD6D3294EE}" destId="{75C15979-A28E-4752-A530-9D9FE70D2921}" srcOrd="1" destOrd="0" presId="urn:microsoft.com/office/officeart/2008/layout/LinedList"/>
    <dgm:cxn modelId="{EB3FE3E6-A554-4463-B392-D651EEC9A8D8}" type="presParOf" srcId="{20643228-BDE4-446E-A8A1-F4E0AE8FDF72}" destId="{B03E170F-07CD-4D0B-A027-E63CE85267E8}" srcOrd="4" destOrd="0" presId="urn:microsoft.com/office/officeart/2008/layout/LinedList"/>
    <dgm:cxn modelId="{095F8736-6302-4CE6-BDFC-235FAA88040B}" type="presParOf" srcId="{20643228-BDE4-446E-A8A1-F4E0AE8FDF72}" destId="{A6B39235-F758-4099-9B30-88D9CBDD7F78}" srcOrd="5" destOrd="0" presId="urn:microsoft.com/office/officeart/2008/layout/LinedList"/>
    <dgm:cxn modelId="{A5284EA1-9516-412F-BD14-7F992AABD481}" type="presParOf" srcId="{A6B39235-F758-4099-9B30-88D9CBDD7F78}" destId="{423ADD73-9F61-4BC0-8A48-DD2A833FA2C2}" srcOrd="0" destOrd="0" presId="urn:microsoft.com/office/officeart/2008/layout/LinedList"/>
    <dgm:cxn modelId="{3D4AED85-BAC6-40A3-AF8E-A2172EC324C3}" type="presParOf" srcId="{A6B39235-F758-4099-9B30-88D9CBDD7F78}" destId="{BA75EB4B-1C5E-4F8F-9A2A-7A9D0EC931C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730A59-8083-4D90-AAD6-009A9DF5F77B}" type="doc">
      <dgm:prSet loTypeId="urn:microsoft.com/office/officeart/2008/layout/LinedList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it-IT"/>
        </a:p>
      </dgm:t>
    </dgm:pt>
    <dgm:pt modelId="{02995680-6E7C-4AA9-B7DC-F89A551C547A}">
      <dgm:prSet/>
      <dgm:spPr/>
      <dgm:t>
        <a:bodyPr/>
        <a:lstStyle/>
        <a:p>
          <a:r>
            <a:rPr lang="it-IT"/>
            <a:t>ROM</a:t>
          </a:r>
        </a:p>
      </dgm:t>
    </dgm:pt>
    <dgm:pt modelId="{0F0E68A0-3F98-43AA-8474-8732A3FA891E}" type="parTrans" cxnId="{45AAA28A-8EC6-4450-AB08-C2C7719A9A2D}">
      <dgm:prSet/>
      <dgm:spPr/>
      <dgm:t>
        <a:bodyPr/>
        <a:lstStyle/>
        <a:p>
          <a:endParaRPr lang="it-IT"/>
        </a:p>
      </dgm:t>
    </dgm:pt>
    <dgm:pt modelId="{1007A663-6698-4368-8CA6-B218CFDBC935}" type="sibTrans" cxnId="{45AAA28A-8EC6-4450-AB08-C2C7719A9A2D}">
      <dgm:prSet/>
      <dgm:spPr/>
      <dgm:t>
        <a:bodyPr/>
        <a:lstStyle/>
        <a:p>
          <a:endParaRPr lang="it-IT"/>
        </a:p>
      </dgm:t>
    </dgm:pt>
    <dgm:pt modelId="{9AE34AAE-76E5-40F1-8461-4C74CC990100}">
      <dgm:prSet/>
      <dgm:spPr/>
      <dgm:t>
        <a:bodyPr/>
        <a:lstStyle/>
        <a:p>
          <a:r>
            <a:rPr lang="it-IT"/>
            <a:t>EVENTUALE INSTABILITA’/LASSITA’</a:t>
          </a:r>
        </a:p>
      </dgm:t>
    </dgm:pt>
    <dgm:pt modelId="{E1C3CCCA-667B-4C9B-9306-6022BC07523E}" type="parTrans" cxnId="{F409F605-3AD3-4B4E-9245-135534E276AF}">
      <dgm:prSet/>
      <dgm:spPr/>
      <dgm:t>
        <a:bodyPr/>
        <a:lstStyle/>
        <a:p>
          <a:endParaRPr lang="it-IT"/>
        </a:p>
      </dgm:t>
    </dgm:pt>
    <dgm:pt modelId="{D1EFFC30-7304-460D-8063-19BB6B024736}" type="sibTrans" cxnId="{F409F605-3AD3-4B4E-9245-135534E276AF}">
      <dgm:prSet/>
      <dgm:spPr/>
      <dgm:t>
        <a:bodyPr/>
        <a:lstStyle/>
        <a:p>
          <a:endParaRPr lang="it-IT"/>
        </a:p>
      </dgm:t>
    </dgm:pt>
    <dgm:pt modelId="{A1F52441-ACCC-4C5A-8E62-02B3F4BA0210}">
      <dgm:prSet/>
      <dgm:spPr/>
      <dgm:t>
        <a:bodyPr/>
        <a:lstStyle/>
        <a:p>
          <a:r>
            <a:rPr lang="it-IT" dirty="0"/>
            <a:t>DEAMBULAZIONE</a:t>
          </a:r>
        </a:p>
      </dgm:t>
    </dgm:pt>
    <dgm:pt modelId="{24A8AC59-DDF0-45D9-B515-6A0FC0D866EB}" type="parTrans" cxnId="{2DDCB5A3-619D-4A73-A6FC-5FFE90CA63E2}">
      <dgm:prSet/>
      <dgm:spPr/>
      <dgm:t>
        <a:bodyPr/>
        <a:lstStyle/>
        <a:p>
          <a:endParaRPr lang="it-IT"/>
        </a:p>
      </dgm:t>
    </dgm:pt>
    <dgm:pt modelId="{6F7EAE1E-A92F-4E24-B29D-CB79BD7B98D0}" type="sibTrans" cxnId="{2DDCB5A3-619D-4A73-A6FC-5FFE90CA63E2}">
      <dgm:prSet/>
      <dgm:spPr/>
      <dgm:t>
        <a:bodyPr/>
        <a:lstStyle/>
        <a:p>
          <a:endParaRPr lang="it-IT"/>
        </a:p>
      </dgm:t>
    </dgm:pt>
    <dgm:pt modelId="{EB249597-3E0B-456C-82CE-685D9698C19A}">
      <dgm:prSet/>
      <dgm:spPr/>
      <dgm:t>
        <a:bodyPr/>
        <a:lstStyle/>
        <a:p>
          <a:r>
            <a:rPr lang="it-IT"/>
            <a:t>….</a:t>
          </a:r>
        </a:p>
      </dgm:t>
    </dgm:pt>
    <dgm:pt modelId="{99C32A26-EA0E-4387-AD2A-AFF8C0119AC3}" type="parTrans" cxnId="{4F243B9A-D252-4ECF-A95F-CEF8AC389DDF}">
      <dgm:prSet/>
      <dgm:spPr/>
      <dgm:t>
        <a:bodyPr/>
        <a:lstStyle/>
        <a:p>
          <a:endParaRPr lang="it-IT"/>
        </a:p>
      </dgm:t>
    </dgm:pt>
    <dgm:pt modelId="{A3A7EB08-D76E-4301-A4D3-893463432408}" type="sibTrans" cxnId="{4F243B9A-D252-4ECF-A95F-CEF8AC389DDF}">
      <dgm:prSet/>
      <dgm:spPr/>
      <dgm:t>
        <a:bodyPr/>
        <a:lstStyle/>
        <a:p>
          <a:endParaRPr lang="it-IT"/>
        </a:p>
      </dgm:t>
    </dgm:pt>
    <dgm:pt modelId="{C988CCEB-2CA8-4126-8BCC-E00716755189}" type="pres">
      <dgm:prSet presAssocID="{5B730A59-8083-4D90-AAD6-009A9DF5F77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72AFD59D-57CC-4943-A75A-F44EEB4C4B17}" type="pres">
      <dgm:prSet presAssocID="{02995680-6E7C-4AA9-B7DC-F89A551C547A}" presName="thickLine" presStyleLbl="alignNode1" presStyleIdx="0" presStyleCnt="4"/>
      <dgm:spPr/>
    </dgm:pt>
    <dgm:pt modelId="{051C8EC9-84FC-4C9E-8A76-CC57361A97EF}" type="pres">
      <dgm:prSet presAssocID="{02995680-6E7C-4AA9-B7DC-F89A551C547A}" presName="horz1" presStyleCnt="0"/>
      <dgm:spPr/>
    </dgm:pt>
    <dgm:pt modelId="{638A7F94-3DDC-4B29-9278-11EE3437D34B}" type="pres">
      <dgm:prSet presAssocID="{02995680-6E7C-4AA9-B7DC-F89A551C547A}" presName="tx1" presStyleLbl="revTx" presStyleIdx="0" presStyleCnt="4"/>
      <dgm:spPr/>
      <dgm:t>
        <a:bodyPr/>
        <a:lstStyle/>
        <a:p>
          <a:endParaRPr lang="it-IT"/>
        </a:p>
      </dgm:t>
    </dgm:pt>
    <dgm:pt modelId="{2E662828-A737-4B2B-BEFB-ADB6832AEC48}" type="pres">
      <dgm:prSet presAssocID="{02995680-6E7C-4AA9-B7DC-F89A551C547A}" presName="vert1" presStyleCnt="0"/>
      <dgm:spPr/>
    </dgm:pt>
    <dgm:pt modelId="{4CC2E57C-CE8E-4987-AFAD-869FCE7EAC8B}" type="pres">
      <dgm:prSet presAssocID="{9AE34AAE-76E5-40F1-8461-4C74CC990100}" presName="thickLine" presStyleLbl="alignNode1" presStyleIdx="1" presStyleCnt="4"/>
      <dgm:spPr/>
    </dgm:pt>
    <dgm:pt modelId="{B9441202-DAAB-4CDA-A33B-5A57AC9A90CB}" type="pres">
      <dgm:prSet presAssocID="{9AE34AAE-76E5-40F1-8461-4C74CC990100}" presName="horz1" presStyleCnt="0"/>
      <dgm:spPr/>
    </dgm:pt>
    <dgm:pt modelId="{058E35CF-E148-46A5-B590-8616CB70FD94}" type="pres">
      <dgm:prSet presAssocID="{9AE34AAE-76E5-40F1-8461-4C74CC990100}" presName="tx1" presStyleLbl="revTx" presStyleIdx="1" presStyleCnt="4"/>
      <dgm:spPr/>
      <dgm:t>
        <a:bodyPr/>
        <a:lstStyle/>
        <a:p>
          <a:endParaRPr lang="it-IT"/>
        </a:p>
      </dgm:t>
    </dgm:pt>
    <dgm:pt modelId="{C68659E2-39F7-4A5A-8EBC-7160B0109050}" type="pres">
      <dgm:prSet presAssocID="{9AE34AAE-76E5-40F1-8461-4C74CC990100}" presName="vert1" presStyleCnt="0"/>
      <dgm:spPr/>
    </dgm:pt>
    <dgm:pt modelId="{B62ED28D-4F3B-44FD-9F95-31BB17CC56DC}" type="pres">
      <dgm:prSet presAssocID="{A1F52441-ACCC-4C5A-8E62-02B3F4BA0210}" presName="thickLine" presStyleLbl="alignNode1" presStyleIdx="2" presStyleCnt="4"/>
      <dgm:spPr/>
    </dgm:pt>
    <dgm:pt modelId="{0AE8789B-057E-4FDE-8E45-137784253281}" type="pres">
      <dgm:prSet presAssocID="{A1F52441-ACCC-4C5A-8E62-02B3F4BA0210}" presName="horz1" presStyleCnt="0"/>
      <dgm:spPr/>
    </dgm:pt>
    <dgm:pt modelId="{01FD0213-E200-4425-9651-A223B22422C6}" type="pres">
      <dgm:prSet presAssocID="{A1F52441-ACCC-4C5A-8E62-02B3F4BA0210}" presName="tx1" presStyleLbl="revTx" presStyleIdx="2" presStyleCnt="4"/>
      <dgm:spPr/>
      <dgm:t>
        <a:bodyPr/>
        <a:lstStyle/>
        <a:p>
          <a:endParaRPr lang="it-IT"/>
        </a:p>
      </dgm:t>
    </dgm:pt>
    <dgm:pt modelId="{48CD1688-73EA-49C2-822D-A0F5515BDBA3}" type="pres">
      <dgm:prSet presAssocID="{A1F52441-ACCC-4C5A-8E62-02B3F4BA0210}" presName="vert1" presStyleCnt="0"/>
      <dgm:spPr/>
    </dgm:pt>
    <dgm:pt modelId="{5A80AC32-6319-4EFF-B294-13441EF12658}" type="pres">
      <dgm:prSet presAssocID="{EB249597-3E0B-456C-82CE-685D9698C19A}" presName="thickLine" presStyleLbl="alignNode1" presStyleIdx="3" presStyleCnt="4"/>
      <dgm:spPr/>
    </dgm:pt>
    <dgm:pt modelId="{FAAF5938-5DB6-4AE9-A60E-2DFB842A6770}" type="pres">
      <dgm:prSet presAssocID="{EB249597-3E0B-456C-82CE-685D9698C19A}" presName="horz1" presStyleCnt="0"/>
      <dgm:spPr/>
    </dgm:pt>
    <dgm:pt modelId="{BC2E9BE2-1BA1-41C7-A92B-EE1C4AA21E6D}" type="pres">
      <dgm:prSet presAssocID="{EB249597-3E0B-456C-82CE-685D9698C19A}" presName="tx1" presStyleLbl="revTx" presStyleIdx="3" presStyleCnt="4"/>
      <dgm:spPr/>
      <dgm:t>
        <a:bodyPr/>
        <a:lstStyle/>
        <a:p>
          <a:endParaRPr lang="it-IT"/>
        </a:p>
      </dgm:t>
    </dgm:pt>
    <dgm:pt modelId="{963762EE-88A9-4942-B034-8DE407E45172}" type="pres">
      <dgm:prSet presAssocID="{EB249597-3E0B-456C-82CE-685D9698C19A}" presName="vert1" presStyleCnt="0"/>
      <dgm:spPr/>
    </dgm:pt>
  </dgm:ptLst>
  <dgm:cxnLst>
    <dgm:cxn modelId="{A24B6D10-2889-413E-A5CD-E2BC7C0935BF}" type="presOf" srcId="{5B730A59-8083-4D90-AAD6-009A9DF5F77B}" destId="{C988CCEB-2CA8-4126-8BCC-E00716755189}" srcOrd="0" destOrd="0" presId="urn:microsoft.com/office/officeart/2008/layout/LinedList"/>
    <dgm:cxn modelId="{2DDCB5A3-619D-4A73-A6FC-5FFE90CA63E2}" srcId="{5B730A59-8083-4D90-AAD6-009A9DF5F77B}" destId="{A1F52441-ACCC-4C5A-8E62-02B3F4BA0210}" srcOrd="2" destOrd="0" parTransId="{24A8AC59-DDF0-45D9-B515-6A0FC0D866EB}" sibTransId="{6F7EAE1E-A92F-4E24-B29D-CB79BD7B98D0}"/>
    <dgm:cxn modelId="{F409F605-3AD3-4B4E-9245-135534E276AF}" srcId="{5B730A59-8083-4D90-AAD6-009A9DF5F77B}" destId="{9AE34AAE-76E5-40F1-8461-4C74CC990100}" srcOrd="1" destOrd="0" parTransId="{E1C3CCCA-667B-4C9B-9306-6022BC07523E}" sibTransId="{D1EFFC30-7304-460D-8063-19BB6B024736}"/>
    <dgm:cxn modelId="{3FC3B57B-5493-4552-B0DB-8B6DFAE631AC}" type="presOf" srcId="{9AE34AAE-76E5-40F1-8461-4C74CC990100}" destId="{058E35CF-E148-46A5-B590-8616CB70FD94}" srcOrd="0" destOrd="0" presId="urn:microsoft.com/office/officeart/2008/layout/LinedList"/>
    <dgm:cxn modelId="{45AAA28A-8EC6-4450-AB08-C2C7719A9A2D}" srcId="{5B730A59-8083-4D90-AAD6-009A9DF5F77B}" destId="{02995680-6E7C-4AA9-B7DC-F89A551C547A}" srcOrd="0" destOrd="0" parTransId="{0F0E68A0-3F98-43AA-8474-8732A3FA891E}" sibTransId="{1007A663-6698-4368-8CA6-B218CFDBC935}"/>
    <dgm:cxn modelId="{C5D092C4-20BF-47CD-9AD7-999C7D38963F}" type="presOf" srcId="{02995680-6E7C-4AA9-B7DC-F89A551C547A}" destId="{638A7F94-3DDC-4B29-9278-11EE3437D34B}" srcOrd="0" destOrd="0" presId="urn:microsoft.com/office/officeart/2008/layout/LinedList"/>
    <dgm:cxn modelId="{4F243B9A-D252-4ECF-A95F-CEF8AC389DDF}" srcId="{5B730A59-8083-4D90-AAD6-009A9DF5F77B}" destId="{EB249597-3E0B-456C-82CE-685D9698C19A}" srcOrd="3" destOrd="0" parTransId="{99C32A26-EA0E-4387-AD2A-AFF8C0119AC3}" sibTransId="{A3A7EB08-D76E-4301-A4D3-893463432408}"/>
    <dgm:cxn modelId="{2A64F384-4725-46DE-9787-5EB6544B0839}" type="presOf" srcId="{EB249597-3E0B-456C-82CE-685D9698C19A}" destId="{BC2E9BE2-1BA1-41C7-A92B-EE1C4AA21E6D}" srcOrd="0" destOrd="0" presId="urn:microsoft.com/office/officeart/2008/layout/LinedList"/>
    <dgm:cxn modelId="{600A9946-57E2-45D3-82D8-83960DB1D598}" type="presOf" srcId="{A1F52441-ACCC-4C5A-8E62-02B3F4BA0210}" destId="{01FD0213-E200-4425-9651-A223B22422C6}" srcOrd="0" destOrd="0" presId="urn:microsoft.com/office/officeart/2008/layout/LinedList"/>
    <dgm:cxn modelId="{AEDA63F5-642D-43FE-9EE8-1C6E2FC505D5}" type="presParOf" srcId="{C988CCEB-2CA8-4126-8BCC-E00716755189}" destId="{72AFD59D-57CC-4943-A75A-F44EEB4C4B17}" srcOrd="0" destOrd="0" presId="urn:microsoft.com/office/officeart/2008/layout/LinedList"/>
    <dgm:cxn modelId="{4A893FC4-1695-4CD9-A3B3-356A0F70D6A3}" type="presParOf" srcId="{C988CCEB-2CA8-4126-8BCC-E00716755189}" destId="{051C8EC9-84FC-4C9E-8A76-CC57361A97EF}" srcOrd="1" destOrd="0" presId="urn:microsoft.com/office/officeart/2008/layout/LinedList"/>
    <dgm:cxn modelId="{C97883CC-89BF-461A-A4AC-E5D02B143311}" type="presParOf" srcId="{051C8EC9-84FC-4C9E-8A76-CC57361A97EF}" destId="{638A7F94-3DDC-4B29-9278-11EE3437D34B}" srcOrd="0" destOrd="0" presId="urn:microsoft.com/office/officeart/2008/layout/LinedList"/>
    <dgm:cxn modelId="{0A542748-8DA0-4321-BB38-2C83FC4B55E4}" type="presParOf" srcId="{051C8EC9-84FC-4C9E-8A76-CC57361A97EF}" destId="{2E662828-A737-4B2B-BEFB-ADB6832AEC48}" srcOrd="1" destOrd="0" presId="urn:microsoft.com/office/officeart/2008/layout/LinedList"/>
    <dgm:cxn modelId="{76FBE5E3-396F-47AD-9ADB-1E2193318410}" type="presParOf" srcId="{C988CCEB-2CA8-4126-8BCC-E00716755189}" destId="{4CC2E57C-CE8E-4987-AFAD-869FCE7EAC8B}" srcOrd="2" destOrd="0" presId="urn:microsoft.com/office/officeart/2008/layout/LinedList"/>
    <dgm:cxn modelId="{A74DD155-CDBC-417C-8067-43F5087B6229}" type="presParOf" srcId="{C988CCEB-2CA8-4126-8BCC-E00716755189}" destId="{B9441202-DAAB-4CDA-A33B-5A57AC9A90CB}" srcOrd="3" destOrd="0" presId="urn:microsoft.com/office/officeart/2008/layout/LinedList"/>
    <dgm:cxn modelId="{8F79E796-1873-42AE-9F74-6CF6DDA703C1}" type="presParOf" srcId="{B9441202-DAAB-4CDA-A33B-5A57AC9A90CB}" destId="{058E35CF-E148-46A5-B590-8616CB70FD94}" srcOrd="0" destOrd="0" presId="urn:microsoft.com/office/officeart/2008/layout/LinedList"/>
    <dgm:cxn modelId="{CBF8C8B2-AD24-4403-A321-A15502738511}" type="presParOf" srcId="{B9441202-DAAB-4CDA-A33B-5A57AC9A90CB}" destId="{C68659E2-39F7-4A5A-8EBC-7160B0109050}" srcOrd="1" destOrd="0" presId="urn:microsoft.com/office/officeart/2008/layout/LinedList"/>
    <dgm:cxn modelId="{335BFAAE-34ED-4CDA-B67C-D73D552608E7}" type="presParOf" srcId="{C988CCEB-2CA8-4126-8BCC-E00716755189}" destId="{B62ED28D-4F3B-44FD-9F95-31BB17CC56DC}" srcOrd="4" destOrd="0" presId="urn:microsoft.com/office/officeart/2008/layout/LinedList"/>
    <dgm:cxn modelId="{C3AD7BBF-5E08-4775-BD1B-A5B37F123194}" type="presParOf" srcId="{C988CCEB-2CA8-4126-8BCC-E00716755189}" destId="{0AE8789B-057E-4FDE-8E45-137784253281}" srcOrd="5" destOrd="0" presId="urn:microsoft.com/office/officeart/2008/layout/LinedList"/>
    <dgm:cxn modelId="{721606D9-7AC8-4DC0-B48C-EF412698853D}" type="presParOf" srcId="{0AE8789B-057E-4FDE-8E45-137784253281}" destId="{01FD0213-E200-4425-9651-A223B22422C6}" srcOrd="0" destOrd="0" presId="urn:microsoft.com/office/officeart/2008/layout/LinedList"/>
    <dgm:cxn modelId="{23236299-A2C2-42FF-9AF7-8CE3A0A06769}" type="presParOf" srcId="{0AE8789B-057E-4FDE-8E45-137784253281}" destId="{48CD1688-73EA-49C2-822D-A0F5515BDBA3}" srcOrd="1" destOrd="0" presId="urn:microsoft.com/office/officeart/2008/layout/LinedList"/>
    <dgm:cxn modelId="{66BEC713-F654-4F99-9255-190C2BE66EE9}" type="presParOf" srcId="{C988CCEB-2CA8-4126-8BCC-E00716755189}" destId="{5A80AC32-6319-4EFF-B294-13441EF12658}" srcOrd="6" destOrd="0" presId="urn:microsoft.com/office/officeart/2008/layout/LinedList"/>
    <dgm:cxn modelId="{BB8DB56E-A8D8-49F8-8B3C-381079CB3DC4}" type="presParOf" srcId="{C988CCEB-2CA8-4126-8BCC-E00716755189}" destId="{FAAF5938-5DB6-4AE9-A60E-2DFB842A6770}" srcOrd="7" destOrd="0" presId="urn:microsoft.com/office/officeart/2008/layout/LinedList"/>
    <dgm:cxn modelId="{873FF8CC-D6A4-485C-A06A-89187F6ADA12}" type="presParOf" srcId="{FAAF5938-5DB6-4AE9-A60E-2DFB842A6770}" destId="{BC2E9BE2-1BA1-41C7-A92B-EE1C4AA21E6D}" srcOrd="0" destOrd="0" presId="urn:microsoft.com/office/officeart/2008/layout/LinedList"/>
    <dgm:cxn modelId="{2047F2B8-FACC-4129-B681-C770071C6300}" type="presParOf" srcId="{FAAF5938-5DB6-4AE9-A60E-2DFB842A6770}" destId="{963762EE-88A9-4942-B034-8DE407E4517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730A59-8083-4D90-AAD6-009A9DF5F77B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02995680-6E7C-4AA9-B7DC-F89A551C547A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MANDATORIE:</a:t>
          </a:r>
        </a:p>
      </dgm:t>
    </dgm:pt>
    <dgm:pt modelId="{0F0E68A0-3F98-43AA-8474-8732A3FA891E}" type="parTrans" cxnId="{45AAA28A-8EC6-4450-AB08-C2C7719A9A2D}">
      <dgm:prSet/>
      <dgm:spPr/>
      <dgm:t>
        <a:bodyPr/>
        <a:lstStyle/>
        <a:p>
          <a:endParaRPr lang="it-IT"/>
        </a:p>
      </dgm:t>
    </dgm:pt>
    <dgm:pt modelId="{1007A663-6698-4368-8CA6-B218CFDBC935}" type="sibTrans" cxnId="{45AAA28A-8EC6-4450-AB08-C2C7719A9A2D}">
      <dgm:prSet/>
      <dgm:spPr/>
      <dgm:t>
        <a:bodyPr/>
        <a:lstStyle/>
        <a:p>
          <a:endParaRPr lang="it-IT"/>
        </a:p>
      </dgm:t>
    </dgm:pt>
    <dgm:pt modelId="{AF191C3F-9304-46E6-AFF3-66DB55BC9BD9}">
      <dgm:prSet/>
      <dgm:spPr/>
      <dgm:t>
        <a:bodyPr/>
        <a:lstStyle/>
        <a:p>
          <a:r>
            <a:rPr lang="it-IT" dirty="0"/>
            <a:t>Tele-RX arti inferiori</a:t>
          </a:r>
        </a:p>
      </dgm:t>
    </dgm:pt>
    <dgm:pt modelId="{59A2DAD1-067E-4367-B950-F9D1F4CE2619}" type="parTrans" cxnId="{38E9EA88-9A6C-4303-B475-63C19122E30D}">
      <dgm:prSet/>
      <dgm:spPr/>
      <dgm:t>
        <a:bodyPr/>
        <a:lstStyle/>
        <a:p>
          <a:endParaRPr lang="it-IT"/>
        </a:p>
      </dgm:t>
    </dgm:pt>
    <dgm:pt modelId="{883F1C3B-33DD-4E63-BDD6-334FDA20C8F1}" type="sibTrans" cxnId="{38E9EA88-9A6C-4303-B475-63C19122E30D}">
      <dgm:prSet/>
      <dgm:spPr/>
      <dgm:t>
        <a:bodyPr/>
        <a:lstStyle/>
        <a:p>
          <a:endParaRPr lang="it-IT"/>
        </a:p>
      </dgm:t>
    </dgm:pt>
    <dgm:pt modelId="{1A6F03FC-E20F-40D9-9A80-39D8C36D97E1}">
      <dgm:prSet/>
      <dgm:spPr/>
      <dgm:t>
        <a:bodyPr/>
        <a:lstStyle/>
        <a:p>
          <a:r>
            <a:rPr lang="it-IT" dirty="0"/>
            <a:t>RX ginocchio 2p</a:t>
          </a:r>
        </a:p>
      </dgm:t>
    </dgm:pt>
    <dgm:pt modelId="{35CD6553-443D-40F9-828F-924563458BD6}" type="parTrans" cxnId="{DD5EEB05-40A4-446D-A9F1-21AF0FC4B02C}">
      <dgm:prSet/>
      <dgm:spPr/>
      <dgm:t>
        <a:bodyPr/>
        <a:lstStyle/>
        <a:p>
          <a:endParaRPr lang="it-IT"/>
        </a:p>
      </dgm:t>
    </dgm:pt>
    <dgm:pt modelId="{B0B1F154-C61B-4B61-979D-4CDC2250397B}" type="sibTrans" cxnId="{DD5EEB05-40A4-446D-A9F1-21AF0FC4B02C}">
      <dgm:prSet/>
      <dgm:spPr/>
      <dgm:t>
        <a:bodyPr/>
        <a:lstStyle/>
        <a:p>
          <a:endParaRPr lang="it-IT"/>
        </a:p>
      </dgm:t>
    </dgm:pt>
    <dgm:pt modelId="{AFCB1C50-3FA9-428B-B552-AC7804771138}" type="pres">
      <dgm:prSet presAssocID="{5B730A59-8083-4D90-AAD6-009A9DF5F7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42AD004-C886-4569-B23A-DEE19E23B260}" type="pres">
      <dgm:prSet presAssocID="{02995680-6E7C-4AA9-B7DC-F89A551C547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C55CD9-8B98-4353-9E14-D499EE9B4395}" type="pres">
      <dgm:prSet presAssocID="{02995680-6E7C-4AA9-B7DC-F89A551C547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D5EEB05-40A4-446D-A9F1-21AF0FC4B02C}" srcId="{02995680-6E7C-4AA9-B7DC-F89A551C547A}" destId="{1A6F03FC-E20F-40D9-9A80-39D8C36D97E1}" srcOrd="1" destOrd="0" parTransId="{35CD6553-443D-40F9-828F-924563458BD6}" sibTransId="{B0B1F154-C61B-4B61-979D-4CDC2250397B}"/>
    <dgm:cxn modelId="{7C8361F9-97FA-4CF0-ABB8-E09211DC26D9}" type="presOf" srcId="{1A6F03FC-E20F-40D9-9A80-39D8C36D97E1}" destId="{96C55CD9-8B98-4353-9E14-D499EE9B4395}" srcOrd="0" destOrd="1" presId="urn:microsoft.com/office/officeart/2005/8/layout/vList2"/>
    <dgm:cxn modelId="{38E9EA88-9A6C-4303-B475-63C19122E30D}" srcId="{02995680-6E7C-4AA9-B7DC-F89A551C547A}" destId="{AF191C3F-9304-46E6-AFF3-66DB55BC9BD9}" srcOrd="0" destOrd="0" parTransId="{59A2DAD1-067E-4367-B950-F9D1F4CE2619}" sibTransId="{883F1C3B-33DD-4E63-BDD6-334FDA20C8F1}"/>
    <dgm:cxn modelId="{45E6315C-21C3-4CD9-BA33-5623C81F9CA8}" type="presOf" srcId="{AF191C3F-9304-46E6-AFF3-66DB55BC9BD9}" destId="{96C55CD9-8B98-4353-9E14-D499EE9B4395}" srcOrd="0" destOrd="0" presId="urn:microsoft.com/office/officeart/2005/8/layout/vList2"/>
    <dgm:cxn modelId="{BFD06BB8-CAE6-4AEC-BD3C-F003F08A57BB}" type="presOf" srcId="{5B730A59-8083-4D90-AAD6-009A9DF5F77B}" destId="{AFCB1C50-3FA9-428B-B552-AC7804771138}" srcOrd="0" destOrd="0" presId="urn:microsoft.com/office/officeart/2005/8/layout/vList2"/>
    <dgm:cxn modelId="{45AAA28A-8EC6-4450-AB08-C2C7719A9A2D}" srcId="{5B730A59-8083-4D90-AAD6-009A9DF5F77B}" destId="{02995680-6E7C-4AA9-B7DC-F89A551C547A}" srcOrd="0" destOrd="0" parTransId="{0F0E68A0-3F98-43AA-8474-8732A3FA891E}" sibTransId="{1007A663-6698-4368-8CA6-B218CFDBC935}"/>
    <dgm:cxn modelId="{5B4FB1A3-C987-485F-A267-0180A4EB6576}" type="presOf" srcId="{02995680-6E7C-4AA9-B7DC-F89A551C547A}" destId="{642AD004-C886-4569-B23A-DEE19E23B260}" srcOrd="0" destOrd="0" presId="urn:microsoft.com/office/officeart/2005/8/layout/vList2"/>
    <dgm:cxn modelId="{3B17EC99-B403-4C08-95CB-CF083E0CECAD}" type="presParOf" srcId="{AFCB1C50-3FA9-428B-B552-AC7804771138}" destId="{642AD004-C886-4569-B23A-DEE19E23B260}" srcOrd="0" destOrd="0" presId="urn:microsoft.com/office/officeart/2005/8/layout/vList2"/>
    <dgm:cxn modelId="{DEB25FF3-92F0-4F78-A01A-AEC983803861}" type="presParOf" srcId="{AFCB1C50-3FA9-428B-B552-AC7804771138}" destId="{96C55CD9-8B98-4353-9E14-D499EE9B439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730A59-8083-4D90-AAD6-009A9DF5F77B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02995680-6E7C-4AA9-B7DC-F89A551C547A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HKA</a:t>
          </a:r>
        </a:p>
      </dgm:t>
    </dgm:pt>
    <dgm:pt modelId="{0F0E68A0-3F98-43AA-8474-8732A3FA891E}" type="parTrans" cxnId="{45AAA28A-8EC6-4450-AB08-C2C7719A9A2D}">
      <dgm:prSet/>
      <dgm:spPr/>
      <dgm:t>
        <a:bodyPr/>
        <a:lstStyle/>
        <a:p>
          <a:endParaRPr lang="it-IT"/>
        </a:p>
      </dgm:t>
    </dgm:pt>
    <dgm:pt modelId="{1007A663-6698-4368-8CA6-B218CFDBC935}" type="sibTrans" cxnId="{45AAA28A-8EC6-4450-AB08-C2C7719A9A2D}">
      <dgm:prSet/>
      <dgm:spPr/>
      <dgm:t>
        <a:bodyPr/>
        <a:lstStyle/>
        <a:p>
          <a:endParaRPr lang="it-IT"/>
        </a:p>
      </dgm:t>
    </dgm:pt>
    <dgm:pt modelId="{AB06440C-7251-4C40-84D6-033280287CA8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MPTA</a:t>
          </a:r>
          <a:endParaRPr lang="en-US" dirty="0">
            <a:solidFill>
              <a:schemeClr val="tx1"/>
            </a:solidFill>
          </a:endParaRPr>
        </a:p>
      </dgm:t>
    </dgm:pt>
    <dgm:pt modelId="{57D2D3DE-67AF-4544-AD07-AE0CBD655BD5}" type="parTrans" cxnId="{CA7FE262-1793-43FB-97B3-64EF87B23625}">
      <dgm:prSet/>
      <dgm:spPr/>
      <dgm:t>
        <a:bodyPr/>
        <a:lstStyle/>
        <a:p>
          <a:endParaRPr lang="it-IT"/>
        </a:p>
      </dgm:t>
    </dgm:pt>
    <dgm:pt modelId="{6DA905C4-8E30-4F61-B2DD-7DAFE22221E6}" type="sibTrans" cxnId="{CA7FE262-1793-43FB-97B3-64EF87B23625}">
      <dgm:prSet/>
      <dgm:spPr/>
      <dgm:t>
        <a:bodyPr/>
        <a:lstStyle/>
        <a:p>
          <a:endParaRPr lang="it-IT"/>
        </a:p>
      </dgm:t>
    </dgm:pt>
    <dgm:pt modelId="{6582F9CC-3225-41EE-BE0A-2408E7C3E6FB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mLDFA</a:t>
          </a:r>
          <a:endParaRPr lang="en-US" dirty="0">
            <a:solidFill>
              <a:schemeClr val="tx1"/>
            </a:solidFill>
          </a:endParaRPr>
        </a:p>
      </dgm:t>
    </dgm:pt>
    <dgm:pt modelId="{2B5A8AE0-4599-49FE-A0C0-7174E85CAF86}" type="parTrans" cxnId="{A1EBA239-9B67-4176-B2D0-B1646D8440AC}">
      <dgm:prSet/>
      <dgm:spPr/>
      <dgm:t>
        <a:bodyPr/>
        <a:lstStyle/>
        <a:p>
          <a:endParaRPr lang="it-IT"/>
        </a:p>
      </dgm:t>
    </dgm:pt>
    <dgm:pt modelId="{62711B1A-48BD-4E24-9F81-9B322D61D3A6}" type="sibTrans" cxnId="{A1EBA239-9B67-4176-B2D0-B1646D8440AC}">
      <dgm:prSet/>
      <dgm:spPr/>
      <dgm:t>
        <a:bodyPr/>
        <a:lstStyle/>
        <a:p>
          <a:endParaRPr lang="it-IT"/>
        </a:p>
      </dgm:t>
    </dgm:pt>
    <dgm:pt modelId="{EE209E82-6F4F-4679-8CB1-D6C7AB972122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JLCA</a:t>
          </a:r>
          <a:endParaRPr lang="en-US" dirty="0">
            <a:solidFill>
              <a:schemeClr val="tx1"/>
            </a:solidFill>
          </a:endParaRPr>
        </a:p>
      </dgm:t>
    </dgm:pt>
    <dgm:pt modelId="{657E16E7-05E0-4075-9CDF-1F1F70D8C43A}" type="parTrans" cxnId="{5D2FFF6F-794D-4C96-B61C-1F47F30DE279}">
      <dgm:prSet/>
      <dgm:spPr/>
      <dgm:t>
        <a:bodyPr/>
        <a:lstStyle/>
        <a:p>
          <a:endParaRPr lang="it-IT"/>
        </a:p>
      </dgm:t>
    </dgm:pt>
    <dgm:pt modelId="{F106B105-C53A-439B-B376-1D0BB6BAEE68}" type="sibTrans" cxnId="{5D2FFF6F-794D-4C96-B61C-1F47F30DE279}">
      <dgm:prSet/>
      <dgm:spPr/>
      <dgm:t>
        <a:bodyPr/>
        <a:lstStyle/>
        <a:p>
          <a:endParaRPr lang="it-IT"/>
        </a:p>
      </dgm:t>
    </dgm:pt>
    <dgm:pt modelId="{AFCB1C50-3FA9-428B-B552-AC7804771138}" type="pres">
      <dgm:prSet presAssocID="{5B730A59-8083-4D90-AAD6-009A9DF5F7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42AD004-C886-4569-B23A-DEE19E23B260}" type="pres">
      <dgm:prSet presAssocID="{02995680-6E7C-4AA9-B7DC-F89A551C547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65B4BB0-864D-41CA-9E16-0605505DB296}" type="pres">
      <dgm:prSet presAssocID="{1007A663-6698-4368-8CA6-B218CFDBC935}" presName="spacer" presStyleCnt="0"/>
      <dgm:spPr/>
    </dgm:pt>
    <dgm:pt modelId="{2D5270E6-05DB-4FD0-A2E3-1626EE50E141}" type="pres">
      <dgm:prSet presAssocID="{AB06440C-7251-4C40-84D6-033280287CA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FEB013C-BF93-4FBA-9FD7-0D56A1FD565B}" type="pres">
      <dgm:prSet presAssocID="{6DA905C4-8E30-4F61-B2DD-7DAFE22221E6}" presName="spacer" presStyleCnt="0"/>
      <dgm:spPr/>
    </dgm:pt>
    <dgm:pt modelId="{E342D1E5-979C-4BBB-BC1C-B1312F4C41FC}" type="pres">
      <dgm:prSet presAssocID="{6582F9CC-3225-41EE-BE0A-2408E7C3E6F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93DE26-5B8D-4F2E-996A-A16BD2CD8523}" type="pres">
      <dgm:prSet presAssocID="{62711B1A-48BD-4E24-9F81-9B322D61D3A6}" presName="spacer" presStyleCnt="0"/>
      <dgm:spPr/>
    </dgm:pt>
    <dgm:pt modelId="{C5AF9B6D-3CEA-4CCD-A631-024DBFA582FA}" type="pres">
      <dgm:prSet presAssocID="{EE209E82-6F4F-4679-8CB1-D6C7AB97212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A079BD9-03AF-4F5E-A690-2192D78DA2A3}" type="presOf" srcId="{EE209E82-6F4F-4679-8CB1-D6C7AB972122}" destId="{C5AF9B6D-3CEA-4CCD-A631-024DBFA582FA}" srcOrd="0" destOrd="0" presId="urn:microsoft.com/office/officeart/2005/8/layout/vList2"/>
    <dgm:cxn modelId="{BFD06BB8-CAE6-4AEC-BD3C-F003F08A57BB}" type="presOf" srcId="{5B730A59-8083-4D90-AAD6-009A9DF5F77B}" destId="{AFCB1C50-3FA9-428B-B552-AC7804771138}" srcOrd="0" destOrd="0" presId="urn:microsoft.com/office/officeart/2005/8/layout/vList2"/>
    <dgm:cxn modelId="{A1EBA239-9B67-4176-B2D0-B1646D8440AC}" srcId="{5B730A59-8083-4D90-AAD6-009A9DF5F77B}" destId="{6582F9CC-3225-41EE-BE0A-2408E7C3E6FB}" srcOrd="2" destOrd="0" parTransId="{2B5A8AE0-4599-49FE-A0C0-7174E85CAF86}" sibTransId="{62711B1A-48BD-4E24-9F81-9B322D61D3A6}"/>
    <dgm:cxn modelId="{CA7FE262-1793-43FB-97B3-64EF87B23625}" srcId="{5B730A59-8083-4D90-AAD6-009A9DF5F77B}" destId="{AB06440C-7251-4C40-84D6-033280287CA8}" srcOrd="1" destOrd="0" parTransId="{57D2D3DE-67AF-4544-AD07-AE0CBD655BD5}" sibTransId="{6DA905C4-8E30-4F61-B2DD-7DAFE22221E6}"/>
    <dgm:cxn modelId="{5D2FFF6F-794D-4C96-B61C-1F47F30DE279}" srcId="{5B730A59-8083-4D90-AAD6-009A9DF5F77B}" destId="{EE209E82-6F4F-4679-8CB1-D6C7AB972122}" srcOrd="3" destOrd="0" parTransId="{657E16E7-05E0-4075-9CDF-1F1F70D8C43A}" sibTransId="{F106B105-C53A-439B-B376-1D0BB6BAEE68}"/>
    <dgm:cxn modelId="{45AAA28A-8EC6-4450-AB08-C2C7719A9A2D}" srcId="{5B730A59-8083-4D90-AAD6-009A9DF5F77B}" destId="{02995680-6E7C-4AA9-B7DC-F89A551C547A}" srcOrd="0" destOrd="0" parTransId="{0F0E68A0-3F98-43AA-8474-8732A3FA891E}" sibTransId="{1007A663-6698-4368-8CA6-B218CFDBC935}"/>
    <dgm:cxn modelId="{9029EBA0-FA00-45F6-BACC-1F820916ED0C}" type="presOf" srcId="{AB06440C-7251-4C40-84D6-033280287CA8}" destId="{2D5270E6-05DB-4FD0-A2E3-1626EE50E141}" srcOrd="0" destOrd="0" presId="urn:microsoft.com/office/officeart/2005/8/layout/vList2"/>
    <dgm:cxn modelId="{55045B6A-DD70-4316-B39B-65CE65DF95C4}" type="presOf" srcId="{6582F9CC-3225-41EE-BE0A-2408E7C3E6FB}" destId="{E342D1E5-979C-4BBB-BC1C-B1312F4C41FC}" srcOrd="0" destOrd="0" presId="urn:microsoft.com/office/officeart/2005/8/layout/vList2"/>
    <dgm:cxn modelId="{5B4FB1A3-C987-485F-A267-0180A4EB6576}" type="presOf" srcId="{02995680-6E7C-4AA9-B7DC-F89A551C547A}" destId="{642AD004-C886-4569-B23A-DEE19E23B260}" srcOrd="0" destOrd="0" presId="urn:microsoft.com/office/officeart/2005/8/layout/vList2"/>
    <dgm:cxn modelId="{3B17EC99-B403-4C08-95CB-CF083E0CECAD}" type="presParOf" srcId="{AFCB1C50-3FA9-428B-B552-AC7804771138}" destId="{642AD004-C886-4569-B23A-DEE19E23B260}" srcOrd="0" destOrd="0" presId="urn:microsoft.com/office/officeart/2005/8/layout/vList2"/>
    <dgm:cxn modelId="{38C7537D-AFB2-49A2-B8F6-17B4C8F62C28}" type="presParOf" srcId="{AFCB1C50-3FA9-428B-B552-AC7804771138}" destId="{865B4BB0-864D-41CA-9E16-0605505DB296}" srcOrd="1" destOrd="0" presId="urn:microsoft.com/office/officeart/2005/8/layout/vList2"/>
    <dgm:cxn modelId="{CB7697A5-F7B6-4ADB-AD31-198674E82A41}" type="presParOf" srcId="{AFCB1C50-3FA9-428B-B552-AC7804771138}" destId="{2D5270E6-05DB-4FD0-A2E3-1626EE50E141}" srcOrd="2" destOrd="0" presId="urn:microsoft.com/office/officeart/2005/8/layout/vList2"/>
    <dgm:cxn modelId="{DC718862-E7DD-414A-8F02-379A2DC99D6F}" type="presParOf" srcId="{AFCB1C50-3FA9-428B-B552-AC7804771138}" destId="{FFEB013C-BF93-4FBA-9FD7-0D56A1FD565B}" srcOrd="3" destOrd="0" presId="urn:microsoft.com/office/officeart/2005/8/layout/vList2"/>
    <dgm:cxn modelId="{8472E293-46C2-4AF1-888E-2942BA64A5DB}" type="presParOf" srcId="{AFCB1C50-3FA9-428B-B552-AC7804771138}" destId="{E342D1E5-979C-4BBB-BC1C-B1312F4C41FC}" srcOrd="4" destOrd="0" presId="urn:microsoft.com/office/officeart/2005/8/layout/vList2"/>
    <dgm:cxn modelId="{0139984B-B5A7-47CD-9872-87A2E132F024}" type="presParOf" srcId="{AFCB1C50-3FA9-428B-B552-AC7804771138}" destId="{6293DE26-5B8D-4F2E-996A-A16BD2CD8523}" srcOrd="5" destOrd="0" presId="urn:microsoft.com/office/officeart/2005/8/layout/vList2"/>
    <dgm:cxn modelId="{5AAE964F-F092-439A-8BAF-83075825E224}" type="presParOf" srcId="{AFCB1C50-3FA9-428B-B552-AC7804771138}" destId="{C5AF9B6D-3CEA-4CCD-A631-024DBFA582F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C55F83-563E-4ABC-B5C6-F67FC771F5A9}">
      <dsp:nvSpPr>
        <dsp:cNvPr id="0" name=""/>
        <dsp:cNvSpPr/>
      </dsp:nvSpPr>
      <dsp:spPr>
        <a:xfrm>
          <a:off x="0" y="90551"/>
          <a:ext cx="6254749" cy="725399"/>
        </a:xfrm>
        <a:prstGeom prst="roundRect">
          <a:avLst/>
        </a:prstGeom>
        <a:solidFill>
          <a:srgbClr val="F8F8F8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b="1" kern="1200" dirty="0">
              <a:solidFill>
                <a:schemeClr val="tx1"/>
              </a:solidFill>
            </a:rPr>
            <a:t>DA DOVE VENGO: </a:t>
          </a:r>
          <a:endParaRPr lang="it-IT" sz="3100" kern="1200" dirty="0">
            <a:solidFill>
              <a:schemeClr val="tx1"/>
            </a:solidFill>
          </a:endParaRPr>
        </a:p>
      </dsp:txBody>
      <dsp:txXfrm>
        <a:off x="0" y="90551"/>
        <a:ext cx="6254749" cy="725399"/>
      </dsp:txXfrm>
    </dsp:sp>
    <dsp:sp modelId="{10327090-786C-4C71-99F7-08EC33037158}">
      <dsp:nvSpPr>
        <dsp:cNvPr id="0" name=""/>
        <dsp:cNvSpPr/>
      </dsp:nvSpPr>
      <dsp:spPr>
        <a:xfrm>
          <a:off x="0" y="815951"/>
          <a:ext cx="6254749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58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400" b="1" kern="1200"/>
            <a:t>…</a:t>
          </a:r>
          <a:endParaRPr lang="it-IT" sz="2400" kern="1200"/>
        </a:p>
      </dsp:txBody>
      <dsp:txXfrm>
        <a:off x="0" y="815951"/>
        <a:ext cx="6254749" cy="513360"/>
      </dsp:txXfrm>
    </dsp:sp>
    <dsp:sp modelId="{54D37C8B-DB07-4DEC-9C89-CA76B5666BAB}">
      <dsp:nvSpPr>
        <dsp:cNvPr id="0" name=""/>
        <dsp:cNvSpPr/>
      </dsp:nvSpPr>
      <dsp:spPr>
        <a:xfrm>
          <a:off x="0" y="1329311"/>
          <a:ext cx="6254749" cy="725399"/>
        </a:xfrm>
        <a:prstGeom prst="roundRect">
          <a:avLst/>
        </a:prstGeom>
        <a:solidFill>
          <a:srgbClr val="F8F8F8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b="1" kern="1200" dirty="0">
              <a:solidFill>
                <a:schemeClr val="tx1"/>
              </a:solidFill>
            </a:rPr>
            <a:t>DOVE LAVORO:</a:t>
          </a:r>
          <a:endParaRPr lang="it-IT" sz="3100" kern="1200" dirty="0">
            <a:solidFill>
              <a:schemeClr val="tx1"/>
            </a:solidFill>
          </a:endParaRPr>
        </a:p>
      </dsp:txBody>
      <dsp:txXfrm>
        <a:off x="0" y="1329311"/>
        <a:ext cx="6254749" cy="725399"/>
      </dsp:txXfrm>
    </dsp:sp>
    <dsp:sp modelId="{D513ED15-9E61-4E46-B3CC-7D77759CBCE2}">
      <dsp:nvSpPr>
        <dsp:cNvPr id="0" name=""/>
        <dsp:cNvSpPr/>
      </dsp:nvSpPr>
      <dsp:spPr>
        <a:xfrm>
          <a:off x="0" y="2054711"/>
          <a:ext cx="6254749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58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400" b="1" kern="1200"/>
            <a:t>… </a:t>
          </a:r>
          <a:endParaRPr lang="it-IT" sz="2400" kern="1200"/>
        </a:p>
      </dsp:txBody>
      <dsp:txXfrm>
        <a:off x="0" y="2054711"/>
        <a:ext cx="6254749" cy="513360"/>
      </dsp:txXfrm>
    </dsp:sp>
    <dsp:sp modelId="{A72C2B48-3013-4D0D-919D-CE5849B5C6BF}">
      <dsp:nvSpPr>
        <dsp:cNvPr id="0" name=""/>
        <dsp:cNvSpPr/>
      </dsp:nvSpPr>
      <dsp:spPr>
        <a:xfrm>
          <a:off x="0" y="2568071"/>
          <a:ext cx="6254749" cy="725399"/>
        </a:xfrm>
        <a:prstGeom prst="roundRect">
          <a:avLst/>
        </a:prstGeom>
        <a:solidFill>
          <a:srgbClr val="F8F8F8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b="1" kern="1200" dirty="0">
              <a:solidFill>
                <a:schemeClr val="tx1"/>
              </a:solidFill>
            </a:rPr>
            <a:t>DI COSA MI OCCUPO:</a:t>
          </a:r>
          <a:endParaRPr lang="it-IT" sz="3100" kern="1200" dirty="0">
            <a:solidFill>
              <a:schemeClr val="tx1"/>
            </a:solidFill>
          </a:endParaRPr>
        </a:p>
      </dsp:txBody>
      <dsp:txXfrm>
        <a:off x="0" y="2568071"/>
        <a:ext cx="6254749" cy="725399"/>
      </dsp:txXfrm>
    </dsp:sp>
    <dsp:sp modelId="{5EEE5A19-5566-4E09-9EE2-3D639D8A2EE6}">
      <dsp:nvSpPr>
        <dsp:cNvPr id="0" name=""/>
        <dsp:cNvSpPr/>
      </dsp:nvSpPr>
      <dsp:spPr>
        <a:xfrm>
          <a:off x="0" y="3293471"/>
          <a:ext cx="6254749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58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400" b="1" kern="1200"/>
            <a:t>…</a:t>
          </a:r>
          <a:endParaRPr lang="it-IT" sz="2400" kern="1200"/>
        </a:p>
      </dsp:txBody>
      <dsp:txXfrm>
        <a:off x="0" y="3293471"/>
        <a:ext cx="6254749" cy="513360"/>
      </dsp:txXfrm>
    </dsp:sp>
    <dsp:sp modelId="{474B567B-A13E-4A1E-B380-7FEAED7C78B5}">
      <dsp:nvSpPr>
        <dsp:cNvPr id="0" name=""/>
        <dsp:cNvSpPr/>
      </dsp:nvSpPr>
      <dsp:spPr>
        <a:xfrm>
          <a:off x="0" y="3806831"/>
          <a:ext cx="6254749" cy="725399"/>
        </a:xfrm>
        <a:prstGeom prst="roundRect">
          <a:avLst/>
        </a:prstGeom>
        <a:solidFill>
          <a:srgbClr val="F8F8F8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b="1" kern="1200" dirty="0">
              <a:solidFill>
                <a:schemeClr val="tx1"/>
              </a:solidFill>
            </a:rPr>
            <a:t>RECAPITI</a:t>
          </a:r>
          <a:r>
            <a:rPr lang="it-IT" sz="3100" kern="1200" dirty="0">
              <a:solidFill>
                <a:schemeClr val="tx1"/>
              </a:solidFill>
            </a:rPr>
            <a:t>:</a:t>
          </a:r>
        </a:p>
      </dsp:txBody>
      <dsp:txXfrm>
        <a:off x="0" y="3806831"/>
        <a:ext cx="6254749" cy="725399"/>
      </dsp:txXfrm>
    </dsp:sp>
    <dsp:sp modelId="{38C0BF85-C48A-4C59-8D83-9D488249B68C}">
      <dsp:nvSpPr>
        <dsp:cNvPr id="0" name=""/>
        <dsp:cNvSpPr/>
      </dsp:nvSpPr>
      <dsp:spPr>
        <a:xfrm>
          <a:off x="0" y="4532231"/>
          <a:ext cx="6254749" cy="786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58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400" kern="1200" dirty="0" err="1"/>
            <a:t>Cel</a:t>
          </a:r>
          <a:r>
            <a:rPr lang="it-IT" sz="2400" kern="1200" dirty="0"/>
            <a:t>:…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400" kern="1200" dirty="0"/>
            <a:t>Mail:…</a:t>
          </a:r>
        </a:p>
      </dsp:txBody>
      <dsp:txXfrm>
        <a:off x="0" y="4532231"/>
        <a:ext cx="6254749" cy="78608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34CD64-5871-41EE-9E76-BF00EB2CB62B}">
      <dsp:nvSpPr>
        <dsp:cNvPr id="0" name=""/>
        <dsp:cNvSpPr/>
      </dsp:nvSpPr>
      <dsp:spPr>
        <a:xfrm>
          <a:off x="0" y="1754"/>
          <a:ext cx="104916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D1D893F-5BD5-497E-BF9B-A483EC359ED5}">
      <dsp:nvSpPr>
        <dsp:cNvPr id="0" name=""/>
        <dsp:cNvSpPr/>
      </dsp:nvSpPr>
      <dsp:spPr>
        <a:xfrm>
          <a:off x="0" y="1754"/>
          <a:ext cx="10491684" cy="1196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kern="1200" dirty="0"/>
            <a:t>Indicare le patologie salienti che possono </a:t>
          </a:r>
          <a:r>
            <a:rPr lang="it-IT" sz="3500" kern="1200" dirty="0" err="1"/>
            <a:t>inidirizzare</a:t>
          </a:r>
          <a:r>
            <a:rPr lang="it-IT" sz="3500" kern="1200" dirty="0"/>
            <a:t> la scelta terapeutica (fumo BMI, pregressi interventi)</a:t>
          </a:r>
        </a:p>
      </dsp:txBody>
      <dsp:txXfrm>
        <a:off x="0" y="1754"/>
        <a:ext cx="10491684" cy="1196693"/>
      </dsp:txXfrm>
    </dsp:sp>
    <dsp:sp modelId="{4FADEFBB-920B-4AA3-AD64-F824469900DD}">
      <dsp:nvSpPr>
        <dsp:cNvPr id="0" name=""/>
        <dsp:cNvSpPr/>
      </dsp:nvSpPr>
      <dsp:spPr>
        <a:xfrm>
          <a:off x="0" y="1198448"/>
          <a:ext cx="104916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E65DA33-BBB4-45A4-976E-4835826587D6}">
      <dsp:nvSpPr>
        <dsp:cNvPr id="0" name=""/>
        <dsp:cNvSpPr/>
      </dsp:nvSpPr>
      <dsp:spPr>
        <a:xfrm>
          <a:off x="0" y="1198448"/>
          <a:ext cx="10491684" cy="1196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kern="1200"/>
            <a:t>Livello di Attività</a:t>
          </a:r>
        </a:p>
      </dsp:txBody>
      <dsp:txXfrm>
        <a:off x="0" y="1198448"/>
        <a:ext cx="10491684" cy="1196693"/>
      </dsp:txXfrm>
    </dsp:sp>
    <dsp:sp modelId="{B03E170F-07CD-4D0B-A027-E63CE85267E8}">
      <dsp:nvSpPr>
        <dsp:cNvPr id="0" name=""/>
        <dsp:cNvSpPr/>
      </dsp:nvSpPr>
      <dsp:spPr>
        <a:xfrm>
          <a:off x="0" y="2395142"/>
          <a:ext cx="104916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23ADD73-9F61-4BC0-8A48-DD2A833FA2C2}">
      <dsp:nvSpPr>
        <dsp:cNvPr id="0" name=""/>
        <dsp:cNvSpPr/>
      </dsp:nvSpPr>
      <dsp:spPr>
        <a:xfrm>
          <a:off x="0" y="2395142"/>
          <a:ext cx="10491684" cy="1196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kern="1200"/>
            <a:t>Perché sono venuti in visita (sintomi/limitazioni attuali)</a:t>
          </a:r>
        </a:p>
      </dsp:txBody>
      <dsp:txXfrm>
        <a:off x="0" y="2395142"/>
        <a:ext cx="10491684" cy="119669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AFD59D-57CC-4943-A75A-F44EEB4C4B17}">
      <dsp:nvSpPr>
        <dsp:cNvPr id="0" name=""/>
        <dsp:cNvSpPr/>
      </dsp:nvSpPr>
      <dsp:spPr>
        <a:xfrm>
          <a:off x="0" y="0"/>
          <a:ext cx="625474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A7F94-3DDC-4B29-9278-11EE3437D34B}">
      <dsp:nvSpPr>
        <dsp:cNvPr id="0" name=""/>
        <dsp:cNvSpPr/>
      </dsp:nvSpPr>
      <dsp:spPr>
        <a:xfrm>
          <a:off x="0" y="0"/>
          <a:ext cx="6254749" cy="1352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900" kern="1200"/>
            <a:t>ROM</a:t>
          </a:r>
        </a:p>
      </dsp:txBody>
      <dsp:txXfrm>
        <a:off x="0" y="0"/>
        <a:ext cx="6254749" cy="1352216"/>
      </dsp:txXfrm>
    </dsp:sp>
    <dsp:sp modelId="{4CC2E57C-CE8E-4987-AFAD-869FCE7EAC8B}">
      <dsp:nvSpPr>
        <dsp:cNvPr id="0" name=""/>
        <dsp:cNvSpPr/>
      </dsp:nvSpPr>
      <dsp:spPr>
        <a:xfrm>
          <a:off x="0" y="1352216"/>
          <a:ext cx="625474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E35CF-E148-46A5-B590-8616CB70FD94}">
      <dsp:nvSpPr>
        <dsp:cNvPr id="0" name=""/>
        <dsp:cNvSpPr/>
      </dsp:nvSpPr>
      <dsp:spPr>
        <a:xfrm>
          <a:off x="0" y="1352216"/>
          <a:ext cx="6254749" cy="1352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900" kern="1200"/>
            <a:t>EVENTUALE INSTABILITA’/LASSITA’</a:t>
          </a:r>
        </a:p>
      </dsp:txBody>
      <dsp:txXfrm>
        <a:off x="0" y="1352216"/>
        <a:ext cx="6254749" cy="1352216"/>
      </dsp:txXfrm>
    </dsp:sp>
    <dsp:sp modelId="{B62ED28D-4F3B-44FD-9F95-31BB17CC56DC}">
      <dsp:nvSpPr>
        <dsp:cNvPr id="0" name=""/>
        <dsp:cNvSpPr/>
      </dsp:nvSpPr>
      <dsp:spPr>
        <a:xfrm>
          <a:off x="0" y="2704432"/>
          <a:ext cx="625474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D0213-E200-4425-9651-A223B22422C6}">
      <dsp:nvSpPr>
        <dsp:cNvPr id="0" name=""/>
        <dsp:cNvSpPr/>
      </dsp:nvSpPr>
      <dsp:spPr>
        <a:xfrm>
          <a:off x="0" y="2704432"/>
          <a:ext cx="6254749" cy="1352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900" kern="1200" dirty="0"/>
            <a:t>DEAMBULAZIONE</a:t>
          </a:r>
        </a:p>
      </dsp:txBody>
      <dsp:txXfrm>
        <a:off x="0" y="2704432"/>
        <a:ext cx="6254749" cy="1352216"/>
      </dsp:txXfrm>
    </dsp:sp>
    <dsp:sp modelId="{5A80AC32-6319-4EFF-B294-13441EF12658}">
      <dsp:nvSpPr>
        <dsp:cNvPr id="0" name=""/>
        <dsp:cNvSpPr/>
      </dsp:nvSpPr>
      <dsp:spPr>
        <a:xfrm>
          <a:off x="0" y="4056648"/>
          <a:ext cx="625474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E9BE2-1BA1-41C7-A92B-EE1C4AA21E6D}">
      <dsp:nvSpPr>
        <dsp:cNvPr id="0" name=""/>
        <dsp:cNvSpPr/>
      </dsp:nvSpPr>
      <dsp:spPr>
        <a:xfrm>
          <a:off x="0" y="4056648"/>
          <a:ext cx="6254749" cy="1352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900" kern="1200"/>
            <a:t>….</a:t>
          </a:r>
        </a:p>
      </dsp:txBody>
      <dsp:txXfrm>
        <a:off x="0" y="4056648"/>
        <a:ext cx="6254749" cy="135221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2AD004-C886-4569-B23A-DEE19E23B260}">
      <dsp:nvSpPr>
        <dsp:cNvPr id="0" name=""/>
        <dsp:cNvSpPr/>
      </dsp:nvSpPr>
      <dsp:spPr>
        <a:xfrm>
          <a:off x="0" y="766619"/>
          <a:ext cx="6254749" cy="1521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500" kern="1200" dirty="0">
              <a:solidFill>
                <a:schemeClr val="tx1"/>
              </a:solidFill>
            </a:rPr>
            <a:t>MANDATORIE:</a:t>
          </a:r>
        </a:p>
      </dsp:txBody>
      <dsp:txXfrm>
        <a:off x="0" y="766619"/>
        <a:ext cx="6254749" cy="1521000"/>
      </dsp:txXfrm>
    </dsp:sp>
    <dsp:sp modelId="{96C55CD9-8B98-4353-9E14-D499EE9B4395}">
      <dsp:nvSpPr>
        <dsp:cNvPr id="0" name=""/>
        <dsp:cNvSpPr/>
      </dsp:nvSpPr>
      <dsp:spPr>
        <a:xfrm>
          <a:off x="0" y="2287619"/>
          <a:ext cx="6254749" cy="2354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588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5100" kern="1200" dirty="0"/>
            <a:t>Tele-RX arti inferiori</a:t>
          </a:r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5100" kern="1200" dirty="0"/>
            <a:t>RX ginocchio 2p</a:t>
          </a:r>
        </a:p>
      </dsp:txBody>
      <dsp:txXfrm>
        <a:off x="0" y="2287619"/>
        <a:ext cx="6254749" cy="235462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2AD004-C886-4569-B23A-DEE19E23B260}">
      <dsp:nvSpPr>
        <dsp:cNvPr id="0" name=""/>
        <dsp:cNvSpPr/>
      </dsp:nvSpPr>
      <dsp:spPr>
        <a:xfrm>
          <a:off x="0" y="46192"/>
          <a:ext cx="6254749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200" kern="1200" dirty="0">
              <a:solidFill>
                <a:schemeClr val="tx1"/>
              </a:solidFill>
            </a:rPr>
            <a:t>HKA</a:t>
          </a:r>
        </a:p>
      </dsp:txBody>
      <dsp:txXfrm>
        <a:off x="0" y="46192"/>
        <a:ext cx="6254749" cy="1216800"/>
      </dsp:txXfrm>
    </dsp:sp>
    <dsp:sp modelId="{2D5270E6-05DB-4FD0-A2E3-1626EE50E141}">
      <dsp:nvSpPr>
        <dsp:cNvPr id="0" name=""/>
        <dsp:cNvSpPr/>
      </dsp:nvSpPr>
      <dsp:spPr>
        <a:xfrm>
          <a:off x="0" y="1412752"/>
          <a:ext cx="6254749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200" kern="1200" dirty="0">
              <a:solidFill>
                <a:schemeClr val="tx1"/>
              </a:solidFill>
            </a:rPr>
            <a:t>MPTA</a:t>
          </a:r>
          <a:endParaRPr lang="en-US" sz="5200" kern="1200" dirty="0">
            <a:solidFill>
              <a:schemeClr val="tx1"/>
            </a:solidFill>
          </a:endParaRPr>
        </a:p>
      </dsp:txBody>
      <dsp:txXfrm>
        <a:off x="0" y="1412752"/>
        <a:ext cx="6254749" cy="1216800"/>
      </dsp:txXfrm>
    </dsp:sp>
    <dsp:sp modelId="{E342D1E5-979C-4BBB-BC1C-B1312F4C41FC}">
      <dsp:nvSpPr>
        <dsp:cNvPr id="0" name=""/>
        <dsp:cNvSpPr/>
      </dsp:nvSpPr>
      <dsp:spPr>
        <a:xfrm>
          <a:off x="0" y="2779312"/>
          <a:ext cx="6254749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200" kern="1200" dirty="0">
              <a:solidFill>
                <a:schemeClr val="tx1"/>
              </a:solidFill>
            </a:rPr>
            <a:t>mLDFA</a:t>
          </a:r>
          <a:endParaRPr lang="en-US" sz="5200" kern="1200" dirty="0">
            <a:solidFill>
              <a:schemeClr val="tx1"/>
            </a:solidFill>
          </a:endParaRPr>
        </a:p>
      </dsp:txBody>
      <dsp:txXfrm>
        <a:off x="0" y="2779312"/>
        <a:ext cx="6254749" cy="1216800"/>
      </dsp:txXfrm>
    </dsp:sp>
    <dsp:sp modelId="{C5AF9B6D-3CEA-4CCD-A631-024DBFA582FA}">
      <dsp:nvSpPr>
        <dsp:cNvPr id="0" name=""/>
        <dsp:cNvSpPr/>
      </dsp:nvSpPr>
      <dsp:spPr>
        <a:xfrm>
          <a:off x="0" y="4145872"/>
          <a:ext cx="6254749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200" kern="1200" dirty="0">
              <a:solidFill>
                <a:schemeClr val="tx1"/>
              </a:solidFill>
            </a:rPr>
            <a:t>JLCA</a:t>
          </a:r>
          <a:endParaRPr lang="en-US" sz="5200" kern="1200" dirty="0">
            <a:solidFill>
              <a:schemeClr val="tx1"/>
            </a:solidFill>
          </a:endParaRPr>
        </a:p>
      </dsp:txBody>
      <dsp:txXfrm>
        <a:off x="0" y="4145872"/>
        <a:ext cx="6254749" cy="121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0BA66-8981-4C35-A4F5-64541DA29342}" type="datetimeFigureOut">
              <a:rPr lang="it-IT" smtClean="0"/>
              <a:pPr/>
              <a:t>21/03/2022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C128A-A055-4525-BDD7-4943BEFB35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0160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7CD2EA9-7E8B-405A-9D41-7A5DFD4E9A22}" type="datetimeFigureOut">
              <a:rPr lang="it-IT" smtClean="0"/>
              <a:pPr/>
              <a:t>21/03/2022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808AA02-C914-46FD-B852-1815984CC07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06813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2EA9-7E8B-405A-9D41-7A5DFD4E9A22}" type="datetimeFigureOut">
              <a:rPr lang="it-IT" smtClean="0"/>
              <a:pPr/>
              <a:t>21/03/2022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AA02-C914-46FD-B852-1815984CC0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5868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2EA9-7E8B-405A-9D41-7A5DFD4E9A22}" type="datetimeFigureOut">
              <a:rPr lang="it-IT" smtClean="0"/>
              <a:pPr/>
              <a:t>21/03/2022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AA02-C914-46FD-B852-1815984CC0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8758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2EA9-7E8B-405A-9D41-7A5DFD4E9A22}" type="datetimeFigureOut">
              <a:rPr lang="it-IT" smtClean="0"/>
              <a:pPr/>
              <a:t>21/03/2022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AA02-C914-46FD-B852-1815984CC0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5348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7CD2EA9-7E8B-405A-9D41-7A5DFD4E9A22}" type="datetimeFigureOut">
              <a:rPr lang="it-IT" smtClean="0"/>
              <a:pPr/>
              <a:t>21/03/2022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808AA02-C914-46FD-B852-1815984CC07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2198063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2EA9-7E8B-405A-9D41-7A5DFD4E9A22}" type="datetimeFigureOut">
              <a:rPr lang="it-IT" smtClean="0"/>
              <a:pPr/>
              <a:t>21/03/2022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AA02-C914-46FD-B852-1815984CC0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1526175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2EA9-7E8B-405A-9D41-7A5DFD4E9A22}" type="datetimeFigureOut">
              <a:rPr lang="it-IT" smtClean="0"/>
              <a:pPr/>
              <a:t>21/03/2022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AA02-C914-46FD-B852-1815984CC0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0093130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2EA9-7E8B-405A-9D41-7A5DFD4E9A22}" type="datetimeFigureOut">
              <a:rPr lang="it-IT" smtClean="0"/>
              <a:pPr/>
              <a:t>21/03/2022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AA02-C914-46FD-B852-1815984CC0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5423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2EA9-7E8B-405A-9D41-7A5DFD4E9A22}" type="datetimeFigureOut">
              <a:rPr lang="it-IT" smtClean="0"/>
              <a:pPr/>
              <a:t>21/03/2022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AA02-C914-46FD-B852-1815984CC0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2185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7CD2EA9-7E8B-405A-9D41-7A5DFD4E9A22}" type="datetimeFigureOut">
              <a:rPr lang="it-IT" smtClean="0"/>
              <a:pPr/>
              <a:t>21/03/2022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B808AA02-C914-46FD-B852-1815984CC07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07488526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7CD2EA9-7E8B-405A-9D41-7A5DFD4E9A22}" type="datetimeFigureOut">
              <a:rPr lang="it-IT" smtClean="0"/>
              <a:pPr/>
              <a:t>21/03/2022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B808AA02-C914-46FD-B852-1815984CC0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8255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7CD2EA9-7E8B-405A-9D41-7A5DFD4E9A22}" type="datetimeFigureOut">
              <a:rPr lang="it-IT" smtClean="0"/>
              <a:pPr/>
              <a:t>21/03/2022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808AA02-C914-46FD-B852-1815984CC07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33766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1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6">
            <a:extLst>
              <a:ext uri="{FF2B5EF4-FFF2-40B4-BE49-F238E27FC236}">
                <a16:creationId xmlns:a16="http://schemas.microsoft.com/office/drawing/2014/main" xmlns="" id="{DD0AEE21-CF4B-4395-A100-EFB0EB9951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9F8DBD9A-1B56-4D4B-856B-89CC682C6B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EE079F42-5C7A-44DD-9E9F-A34795A48F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19091" y="0"/>
            <a:ext cx="114729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xmlns="" id="{09777E15-6D68-4808-AD20-82EA7377F4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3285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3" name="Freeform 6">
            <a:extLst>
              <a:ext uri="{FF2B5EF4-FFF2-40B4-BE49-F238E27FC236}">
                <a16:creationId xmlns:a16="http://schemas.microsoft.com/office/drawing/2014/main" xmlns="" id="{CE79CAD8-9F7F-4756-BD12-8463CA4C6F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A9923A21-5790-4667-B5C7-ADA793B499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64448" y="643466"/>
            <a:ext cx="9600802" cy="55710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xmlns="" id="{FA8CEAC0-A5F4-4E1A-87B7-52DB2080B2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6180" y="1413599"/>
            <a:ext cx="8957335" cy="4030800"/>
          </a:xfrm>
          <a:prstGeom prst="rect">
            <a:avLst/>
          </a:prstGeom>
        </p:spPr>
      </p:pic>
      <p:pic>
        <p:nvPicPr>
          <p:cNvPr id="22" name="Elemento grafico 21" descr="Cassa">
            <a:extLst>
              <a:ext uri="{FF2B5EF4-FFF2-40B4-BE49-F238E27FC236}">
                <a16:creationId xmlns:a16="http://schemas.microsoft.com/office/drawing/2014/main" xmlns="" id="{75A2AD59-50D7-4072-BA3C-8A08FDB85E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536905" y="5353019"/>
            <a:ext cx="914401" cy="914401"/>
          </a:xfrm>
          <a:prstGeom prst="rect">
            <a:avLst/>
          </a:prstGeom>
        </p:spPr>
      </p:pic>
      <p:sp>
        <p:nvSpPr>
          <p:cNvPr id="6" name="Freccia a destra 5">
            <a:extLst>
              <a:ext uri="{FF2B5EF4-FFF2-40B4-BE49-F238E27FC236}">
                <a16:creationId xmlns:a16="http://schemas.microsoft.com/office/drawing/2014/main" xmlns="" id="{E2DBFE04-2C8C-4004-8454-AD52E93339D6}"/>
              </a:ext>
            </a:extLst>
          </p:cNvPr>
          <p:cNvSpPr/>
          <p:nvPr/>
        </p:nvSpPr>
        <p:spPr>
          <a:xfrm>
            <a:off x="3359823" y="5592142"/>
            <a:ext cx="770562" cy="385708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Elemento grafico 11" descr="Guida">
            <a:extLst>
              <a:ext uri="{FF2B5EF4-FFF2-40B4-BE49-F238E27FC236}">
                <a16:creationId xmlns:a16="http://schemas.microsoft.com/office/drawing/2014/main" xmlns="" id="{D0EC2C2F-9045-4A4A-8AD7-E0BC49CE2A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304355" y="5349793"/>
            <a:ext cx="914400" cy="914400"/>
          </a:xfrm>
          <a:prstGeom prst="rect">
            <a:avLst/>
          </a:prstGeom>
        </p:spPr>
      </p:pic>
      <p:pic>
        <p:nvPicPr>
          <p:cNvPr id="16" name="Elemento grafico 15" descr="Lampadina e ingranaggio">
            <a:extLst>
              <a:ext uri="{FF2B5EF4-FFF2-40B4-BE49-F238E27FC236}">
                <a16:creationId xmlns:a16="http://schemas.microsoft.com/office/drawing/2014/main" xmlns="" id="{C4FFAC71-8C81-45B2-9C7C-2D7F956C47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918996" y="5456386"/>
            <a:ext cx="770562" cy="770562"/>
          </a:xfrm>
          <a:prstGeom prst="rect">
            <a:avLst/>
          </a:prstGeom>
        </p:spPr>
      </p:pic>
      <p:sp>
        <p:nvSpPr>
          <p:cNvPr id="33" name="Freccia a destra 32">
            <a:extLst>
              <a:ext uri="{FF2B5EF4-FFF2-40B4-BE49-F238E27FC236}">
                <a16:creationId xmlns:a16="http://schemas.microsoft.com/office/drawing/2014/main" xmlns="" id="{71394842-B4A7-45FD-A352-79142544848E}"/>
              </a:ext>
            </a:extLst>
          </p:cNvPr>
          <p:cNvSpPr/>
          <p:nvPr/>
        </p:nvSpPr>
        <p:spPr>
          <a:xfrm>
            <a:off x="5793578" y="5601919"/>
            <a:ext cx="770562" cy="385708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Elemento grafico 19" descr="Scena extraurbana">
            <a:extLst>
              <a:ext uri="{FF2B5EF4-FFF2-40B4-BE49-F238E27FC236}">
                <a16:creationId xmlns:a16="http://schemas.microsoft.com/office/drawing/2014/main" xmlns="" id="{E3190369-EAEA-4DE4-BD5B-56EA185A04E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157248" y="5324963"/>
            <a:ext cx="914400" cy="914400"/>
          </a:xfrm>
          <a:prstGeom prst="rect">
            <a:avLst/>
          </a:prstGeom>
        </p:spPr>
      </p:pic>
      <p:sp>
        <p:nvSpPr>
          <p:cNvPr id="36" name="Freccia a destra 35">
            <a:extLst>
              <a:ext uri="{FF2B5EF4-FFF2-40B4-BE49-F238E27FC236}">
                <a16:creationId xmlns:a16="http://schemas.microsoft.com/office/drawing/2014/main" xmlns="" id="{44426B8C-DFCB-45C7-A5CC-92E79FADC745}"/>
              </a:ext>
            </a:extLst>
          </p:cNvPr>
          <p:cNvSpPr/>
          <p:nvPr/>
        </p:nvSpPr>
        <p:spPr>
          <a:xfrm>
            <a:off x="8055503" y="5624130"/>
            <a:ext cx="770562" cy="385708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3417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1262F3B-E35B-4A65-8745-E10E10EFB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4525"/>
            <a:ext cx="3923571" cy="1728805"/>
          </a:xfrm>
        </p:spPr>
        <p:txBody>
          <a:bodyPr anchor="ctr">
            <a:normAutofit/>
          </a:bodyPr>
          <a:lstStyle/>
          <a:p>
            <a:r>
              <a:rPr lang="it-IT" sz="4000" dirty="0">
                <a:solidFill>
                  <a:schemeClr val="tx1"/>
                </a:solidFill>
              </a:rPr>
              <a:t>NOME COGNOME</a:t>
            </a:r>
          </a:p>
        </p:txBody>
      </p:sp>
      <p:pic>
        <p:nvPicPr>
          <p:cNvPr id="8" name="Elemento grafico 7" descr="Faccia sorridente senza riempimento">
            <a:extLst>
              <a:ext uri="{FF2B5EF4-FFF2-40B4-BE49-F238E27FC236}">
                <a16:creationId xmlns:a16="http://schemas.microsoft.com/office/drawing/2014/main" xmlns="" id="{854D6A95-B1C4-422F-A49D-A9D4C1B15C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47506" y="2907498"/>
            <a:ext cx="1495068" cy="149506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15868DE4-7885-4EE2-AC1B-B24FD8B399AE}"/>
              </a:ext>
            </a:extLst>
          </p:cNvPr>
          <p:cNvSpPr txBox="1"/>
          <p:nvPr/>
        </p:nvSpPr>
        <p:spPr>
          <a:xfrm>
            <a:off x="1606015" y="451035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INSERIRE FOTO</a:t>
            </a: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xmlns="" id="{EAC0CEF8-DC02-4588-B28E-2B2C844C49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030357153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 descr="C:\Users\marce\Desktop\bollo verde dritt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259670" y="0"/>
            <a:ext cx="932329" cy="9217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8681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496762E-6890-4C2B-82E6-DE498A63A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it-IT" sz="4400" dirty="0">
                <a:solidFill>
                  <a:schemeClr val="tx1"/>
                </a:solidFill>
              </a:rPr>
              <a:t>ANAMNESI</a:t>
            </a:r>
          </a:p>
        </p:txBody>
      </p:sp>
      <p:graphicFrame>
        <p:nvGraphicFramePr>
          <p:cNvPr id="6" name="Segnaposto contenuto 4">
            <a:extLst>
              <a:ext uri="{FF2B5EF4-FFF2-40B4-BE49-F238E27FC236}">
                <a16:creationId xmlns:a16="http://schemas.microsoft.com/office/drawing/2014/main" xmlns="" id="{3773FB8C-F617-4AFC-9126-B96D510F6D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16272761"/>
              </p:ext>
            </p:extLst>
          </p:nvPr>
        </p:nvGraphicFramePr>
        <p:xfrm>
          <a:off x="1251678" y="2286001"/>
          <a:ext cx="10491684" cy="3593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marce\Desktop\bollo verde dritt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259670" y="0"/>
            <a:ext cx="932329" cy="9217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01729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496762E-6890-4C2B-82E6-DE498A63A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4525"/>
            <a:ext cx="3384329" cy="5408866"/>
          </a:xfrm>
        </p:spPr>
        <p:txBody>
          <a:bodyPr anchor="ctr">
            <a:normAutofit/>
          </a:bodyPr>
          <a:lstStyle/>
          <a:p>
            <a:r>
              <a:rPr lang="it-IT" sz="4000" dirty="0">
                <a:solidFill>
                  <a:schemeClr val="tx1"/>
                </a:solidFill>
              </a:rPr>
              <a:t>ESAME OBIETTIVO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B4BDAF01-0023-4C15-9ADA-7E0D404542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67014512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marce\Desktop\bollo verde dritt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259670" y="0"/>
            <a:ext cx="932329" cy="9217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4383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496762E-6890-4C2B-82E6-DE498A63A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4525"/>
            <a:ext cx="3384329" cy="5408866"/>
          </a:xfrm>
        </p:spPr>
        <p:txBody>
          <a:bodyPr anchor="ctr">
            <a:normAutofit/>
          </a:bodyPr>
          <a:lstStyle/>
          <a:p>
            <a:r>
              <a:rPr lang="it-IT" sz="4000" dirty="0">
                <a:solidFill>
                  <a:schemeClr val="tx1"/>
                </a:solidFill>
              </a:rPr>
              <a:t>IMAGING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B4BDAF01-0023-4C15-9ADA-7E0D404542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63920558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marce\Desktop\bollo verde dritt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259670" y="0"/>
            <a:ext cx="932329" cy="9217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92075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496762E-6890-4C2B-82E6-DE498A63A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4525"/>
            <a:ext cx="3384329" cy="5408866"/>
          </a:xfrm>
        </p:spPr>
        <p:txBody>
          <a:bodyPr anchor="ctr">
            <a:normAutofit/>
          </a:bodyPr>
          <a:lstStyle/>
          <a:p>
            <a:r>
              <a:rPr lang="it-IT" sz="4000" dirty="0">
                <a:solidFill>
                  <a:schemeClr val="tx1"/>
                </a:solidFill>
              </a:rPr>
              <a:t>ANALISI DELLA DEFORMITA’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B4BDAF01-0023-4C15-9ADA-7E0D404542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6108423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marce\Desktop\bollo verde dritt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259670" y="0"/>
            <a:ext cx="932329" cy="9217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8491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496762E-6890-4C2B-82E6-DE498A63A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4525"/>
            <a:ext cx="3384329" cy="5408866"/>
          </a:xfrm>
        </p:spPr>
        <p:txBody>
          <a:bodyPr anchor="ctr">
            <a:normAutofit/>
          </a:bodyPr>
          <a:lstStyle/>
          <a:p>
            <a:r>
              <a:rPr lang="it-IT" sz="4000" dirty="0">
                <a:solidFill>
                  <a:schemeClr val="tx1"/>
                </a:solidFill>
              </a:rPr>
              <a:t>PLANNING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9814450E-93C6-451D-8603-9DF8E3D8B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" name="Picture 2" descr="C:\Users\marce\Desktop\bollo verde drit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59670" y="0"/>
            <a:ext cx="932329" cy="9217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1810068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Personalizzato 24">
      <a:dk1>
        <a:sysClr val="windowText" lastClr="000000"/>
      </a:dk1>
      <a:lt1>
        <a:srgbClr val="FFDE66"/>
      </a:lt1>
      <a:dk2>
        <a:srgbClr val="19C2B7"/>
      </a:dk2>
      <a:lt2>
        <a:srgbClr val="FFDE66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83</Words>
  <Application>Microsoft Office PowerPoint</Application>
  <PresentationFormat>Personalizzato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Badge</vt:lpstr>
      <vt:lpstr>Diapositiva 1</vt:lpstr>
      <vt:lpstr>NOME COGNOME</vt:lpstr>
      <vt:lpstr>ANAMNESI</vt:lpstr>
      <vt:lpstr>ESAME OBIETTIVO</vt:lpstr>
      <vt:lpstr>IMAGING</vt:lpstr>
      <vt:lpstr>ANALISI DELLA DEFORMITA’</vt:lpstr>
      <vt:lpstr>PLANNING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Barberis</dc:creator>
  <cp:lastModifiedBy>Marcello Capella</cp:lastModifiedBy>
  <cp:revision>8</cp:revision>
  <dcterms:created xsi:type="dcterms:W3CDTF">2021-03-11T18:28:54Z</dcterms:created>
  <dcterms:modified xsi:type="dcterms:W3CDTF">2022-03-21T14:40:13Z</dcterms:modified>
</cp:coreProperties>
</file>